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8.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2.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notesSlides/notesSlide13.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21.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50.xml" ContentType="application/inkml+xml"/>
  <Override PartName="/ppt/ink/ink51.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52.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57.xml" ContentType="application/inkml+xml"/>
  <Override PartName="/ppt/ink/ink58.xml" ContentType="application/inkml+xml"/>
  <Override PartName="/ppt/ink/ink59.xml" ContentType="application/inkml+xml"/>
  <Override PartName="/ppt/ink/ink60.xml" ContentType="application/inkml+xml"/>
  <Override PartName="/ppt/notesSlides/notesSlide51.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52.xml" ContentType="application/vnd.openxmlformats-officedocument.presentationml.notesSlide+xml"/>
  <Override PartName="/ppt/ink/ink73.xml" ContentType="application/inkml+xml"/>
  <Override PartName="/ppt/ink/ink74.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notesSlides/notesSlide58.xml" ContentType="application/vnd.openxmlformats-officedocument.presentationml.notesSlide+xml"/>
  <Override PartName="/ppt/ink/ink89.xml" ContentType="application/inkml+xml"/>
  <Override PartName="/ppt/ink/ink90.xml" ContentType="application/inkml+xml"/>
  <Override PartName="/ppt/ink/ink91.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69.xml" ContentType="application/vnd.openxmlformats-officedocument.presentationml.notesSlide+xml"/>
  <Override PartName="/ppt/ink/ink112.xml" ContentType="application/inkml+xml"/>
  <Override PartName="/ppt/ink/ink113.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ink/ink114.xml" ContentType="application/inkml+xml"/>
  <Override PartName="/ppt/ink/ink115.xml" ContentType="application/inkml+xml"/>
  <Override PartName="/ppt/ink/ink116.xml" ContentType="application/inkml+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Lst>
  <p:sldSz cx="12192000" cy="6858000"/>
  <p:notesSz cx="6858000" cy="9144000"/>
  <p:embeddedFontLst>
    <p:embeddedFont>
      <p:font typeface="Lora" pitchFamily="2" charset="0"/>
      <p:regular r:id="rId136"/>
      <p:bold r:id="rId137"/>
      <p:italic r:id="rId138"/>
      <p:boldItalic r:id="rId139"/>
    </p:embeddedFont>
    <p:embeddedFont>
      <p:font typeface="Nunito" pitchFamily="2" charset="0"/>
      <p:regular r:id="rId140"/>
      <p:bold r:id="rId141"/>
      <p:italic r:id="rId142"/>
      <p:boldItalic r:id="rId143"/>
    </p:embeddedFont>
    <p:embeddedFont>
      <p:font typeface="Open Sans" panose="020B0606030504020204" pitchFamily="34" charset="0"/>
      <p:regular r:id="rId144"/>
      <p:bold r:id="rId145"/>
      <p:italic r:id="rId146"/>
      <p:boldItalic r:id="rId147"/>
    </p:embeddedFont>
    <p:embeddedFont>
      <p:font typeface="Roboto" panose="02000000000000000000" pitchFamily="2" charset="0"/>
      <p:regular r:id="rId148"/>
      <p:bold r:id="rId149"/>
      <p:italic r:id="rId150"/>
      <p:boldItalic r:id="rId1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4.fntdata"/><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font" Target="fonts/font4.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15.fntdata"/><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5.fntdata"/><Relationship Id="rId14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51" Type="http://schemas.openxmlformats.org/officeDocument/2006/relationships/font" Target="fonts/font16.fntdata"/><Relationship Id="rId156"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6.fntdata"/><Relationship Id="rId14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8.fntdata"/><Relationship Id="rId148"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9.fntdata"/><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naya Danda" userId="43fcc9d4c46c9193" providerId="LiveId" clId="{86E9736B-92D6-465A-9035-933A9963FB6A}"/>
    <pc:docChg chg="undo custSel modSld">
      <pc:chgData name="Abhinaya Danda" userId="43fcc9d4c46c9193" providerId="LiveId" clId="{86E9736B-92D6-465A-9035-933A9963FB6A}" dt="2024-04-16T15:21:22.058" v="12" actId="1076"/>
      <pc:docMkLst>
        <pc:docMk/>
      </pc:docMkLst>
      <pc:sldChg chg="modSp mod">
        <pc:chgData name="Abhinaya Danda" userId="43fcc9d4c46c9193" providerId="LiveId" clId="{86E9736B-92D6-465A-9035-933A9963FB6A}" dt="2024-02-26T16:45:31.534" v="1" actId="13926"/>
        <pc:sldMkLst>
          <pc:docMk/>
          <pc:sldMk cId="0" sldId="281"/>
        </pc:sldMkLst>
        <pc:spChg chg="mod">
          <ac:chgData name="Abhinaya Danda" userId="43fcc9d4c46c9193" providerId="LiveId" clId="{86E9736B-92D6-465A-9035-933A9963FB6A}" dt="2024-02-26T16:45:31.534" v="1" actId="13926"/>
          <ac:spMkLst>
            <pc:docMk/>
            <pc:sldMk cId="0" sldId="281"/>
            <ac:spMk id="273" creationId="{00000000-0000-0000-0000-000000000000}"/>
          </ac:spMkLst>
        </pc:spChg>
      </pc:sldChg>
      <pc:sldChg chg="modSp mod">
        <pc:chgData name="Abhinaya Danda" userId="43fcc9d4c46c9193" providerId="LiveId" clId="{86E9736B-92D6-465A-9035-933A9963FB6A}" dt="2024-02-26T16:59:57.309" v="5" actId="113"/>
        <pc:sldMkLst>
          <pc:docMk/>
          <pc:sldMk cId="0" sldId="306"/>
        </pc:sldMkLst>
        <pc:spChg chg="mod">
          <ac:chgData name="Abhinaya Danda" userId="43fcc9d4c46c9193" providerId="LiveId" clId="{86E9736B-92D6-465A-9035-933A9963FB6A}" dt="2024-02-26T16:59:57.309" v="5" actId="113"/>
          <ac:spMkLst>
            <pc:docMk/>
            <pc:sldMk cId="0" sldId="306"/>
            <ac:spMk id="439" creationId="{00000000-0000-0000-0000-000000000000}"/>
          </ac:spMkLst>
        </pc:spChg>
      </pc:sldChg>
      <pc:sldChg chg="modSp mod">
        <pc:chgData name="Abhinaya Danda" userId="43fcc9d4c46c9193" providerId="LiveId" clId="{86E9736B-92D6-465A-9035-933A9963FB6A}" dt="2024-02-26T17:00:18.918" v="7" actId="113"/>
        <pc:sldMkLst>
          <pc:docMk/>
          <pc:sldMk cId="0" sldId="307"/>
        </pc:sldMkLst>
        <pc:spChg chg="mod">
          <ac:chgData name="Abhinaya Danda" userId="43fcc9d4c46c9193" providerId="LiveId" clId="{86E9736B-92D6-465A-9035-933A9963FB6A}" dt="2024-02-26T17:00:18.918" v="7" actId="113"/>
          <ac:spMkLst>
            <pc:docMk/>
            <pc:sldMk cId="0" sldId="307"/>
            <ac:spMk id="446" creationId="{00000000-0000-0000-0000-000000000000}"/>
          </ac:spMkLst>
        </pc:spChg>
      </pc:sldChg>
      <pc:sldChg chg="modSp mod">
        <pc:chgData name="Abhinaya Danda" userId="43fcc9d4c46c9193" providerId="LiveId" clId="{86E9736B-92D6-465A-9035-933A9963FB6A}" dt="2024-04-16T15:21:22.058" v="12" actId="1076"/>
        <pc:sldMkLst>
          <pc:docMk/>
          <pc:sldMk cId="0" sldId="347"/>
        </pc:sldMkLst>
        <pc:spChg chg="mod">
          <ac:chgData name="Abhinaya Danda" userId="43fcc9d4c46c9193" providerId="LiveId" clId="{86E9736B-92D6-465A-9035-933A9963FB6A}" dt="2024-04-16T15:20:51.082" v="11" actId="20577"/>
          <ac:spMkLst>
            <pc:docMk/>
            <pc:sldMk cId="0" sldId="347"/>
            <ac:spMk id="737" creationId="{00000000-0000-0000-0000-000000000000}"/>
          </ac:spMkLst>
        </pc:spChg>
        <pc:picChg chg="mod">
          <ac:chgData name="Abhinaya Danda" userId="43fcc9d4c46c9193" providerId="LiveId" clId="{86E9736B-92D6-465A-9035-933A9963FB6A}" dt="2024-04-16T15:21:22.058" v="12" actId="1076"/>
          <ac:picMkLst>
            <pc:docMk/>
            <pc:sldMk cId="0" sldId="347"/>
            <ac:picMk id="738" creationId="{00000000-0000-0000-0000-000000000000}"/>
          </ac:picMkLst>
        </pc:picChg>
      </pc:sldChg>
    </pc:docChg>
  </pc:docChgLst>
</pc:chgInfo>
</file>

<file path=ppt/ink/ink1.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34:42.9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15963 10213 0,'582'71'203,"53"88"-172,-494-142-31,159 54 16,159-1 15,-353-70-31,88 0 16,17 0 0,-52 0-1,123-17 1,-123-36-1,53 35 1,-89 0 0,-17 1-1,-71-1-15,54 18 32,105-35-17,-142 35 1,-16 0-1,-1 0 1,-35-18 0,18 1-16,35-1 31,17 0 0,-52 18-15,-1-17-1,1 17-15,17 0 16,1-18 0,-1 0 15,-17 1 0,-18-18 0,-36 17-15,-458-106 0,353 89 15,53 35-31,53-18 16,-18 18 15,-141 0-16,35 36 1,-123 52 0,53-35 15,87-18-15,107-17-16,-71-1 15,-17-17 1,70 0-16,-88 0 15,35 0 1,18 0-16,-36 0 16,-17 0-1,53-17 1,70-1-16,-52 18 16,17-17-1,18 17-15,-54 0 16,-16 0-1,16 0 1,-16 0 0,52 0-1,17 0 1,1 0 0,0 0 15,17 0-31,-52 0 31,17 0-15,35 0-1,-17 0 1,17 0 15,53-18 32,54 0-48,-19 18-15,371-70 16,-35 17 0,-194 35-16,140 18 31,442 0-16,-529 18 1,35 17 0,-106 0 15,-53-17-15,-88-18-16,52 18 15,-52-1 1,-17-17-16,-1 0 15,0 0 1,-17 0 15,-212 36 16,-282 16-47,-89-34 16,1 0-1,264-36 1,-141-52 15,-177 17-15,354 53 15,123 0-15,35 0-16,-18 0 0,-70 53 15,89-36 17,69 1-32,-34-1 0,17 1 31,18 0-31,-1-18 16,19 35-1,-1-17 1,18 17-1,0 18 1,71 35 0,70-35-1,141 17 1,-106-17-16,336 36 16,52-36-1,-282-53-15,212 0 16,-17-89-1,140-69 1,-335 52 0,-141 18-1,-17 17 1,-89 36 0,0 35-1,-17-18 1,-18 0 15,-212 18 0,-246-35-15,123 18 0,-230 17-1,142 0 1,70 0-1,177 0-15,-107 0 16,19 0 0,123 35-1,-53-35-15,35 0 16,106 17 0,-18 1-1,54-18 1,-1 0 15,1 0-15,158 53 31,511-18-16,-405 1-31,247-36 15,0 0 1,-18 0 0,-299 0-1,-89 0 1,-35-18 0,-36 18-1,19 0 1,-19-18-16,-17 1 47,0-1 46</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36:53.4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10672 14605 0,'105'-17'234,"760"-72"-218,-689 89-1,512 0 1,-265 36 0,230 17-1,-336-36 1,-17-17 0,-194 0-16,0 0 31,370 0 16,-388 0-47,-35 0 0,-17 0 15,-1 0-15,-17 0 16,52 0-16,-52 0 0,17 0 16,0 0-1,1 0 1,-1 0 31,-53 0 0,-70 0-32,35 0 1,0 0-16,0 0 0,-17 0 15,17 0-15,-18 0 16,1 0-16,-107 0 16,71 18-16,-70-18 15,-18 35-15,-265-35 16,283 18-16,0-18 16,35 0-16,-124 0 15,53 0 1,106 0-1,1 0 1,-619 35 0,548-35-1,-53 18-15,17 17 16,71-35-16,35 0 16,0 0-16,53 0 15,18 0-15,0 0 0,0 0 0,-36 18 16,53-18-1,-52 17-15,35 1 0,-18 0 16,-71-1 0,-17 19-1,106-19-15,17-17 16,0 0-16,1 0 16,-1 0-16,142 0 46,158-53-14,-70 36-32,722-36 31,231 53-15,-954 0-1,36 0 1,-35 0-16,-1 0 15,795 53 17,-865-53-32,0 17 15,-35-17-15,17 0 16,-17 0-16,0 0 0,35 0 16,-17 0-16,52 0 15,-17 0 1,-71 0-1,-35 0-15,0 0 0,17 0 16,-17 0-16,0 0 16,-17 0-16,-1 0 15,0 0-15,0 0 0,1 0 16,-19 0 0,1 0-1,-53-35 1,-18 17-1,17 1 1,-52-19 0,-35-16-16,-953-195 31,511 105-15,442 90-1,70 52-15,-18-18 0,1 0 16,-195 18-1,-123 18 17,212-18-32,-459 35 15,529-35 17,35 35-32,1-35 0,-124 36 31,123-19-31,36 1 15,-36-18-15,36 18 16,-35-1-16,52-17 16,-17 0-16,-1 18 15,-16-18 1,34 0 0,0 0 30,36 0 33,141-35-64,70-36 1,106 18-1,-159 18-15,213 35 16,-37-18 0,-158 18-16,159 0 15,70 18 1,-35-18 0,195 18-1,-266-18 1,1 0-1,-195 0 1,-52 0 0,34 0-16,1 0 15,177 0 1,-248 0 0,18 0-16,-18 0 31,-17 0-31,-1 0 31,1 0-15,-106 0 62,-494-89-63,388 36 1,52 36-16,-34-1 16,-53-17-16,-18 0 15,0 17-15,-706 0 16,706 18 0,-35 36-16,-53-19 15,106-17-15,-424 88 16,389-70 15,34 0-15,160-18-16,-18 35 0,17-35 15,-17 0-15,17 18 16,-17-18-16,35 17 16,0-17-16,-70 18 15,34-18 1,37 0-1,16 0 1,19 0 0,-1 0-16,0 0 47,1 0 31,-1 0 109,0 0-46,-70 53-126,-141 17 1,141-34 15,53-19-15,35 1 0,-18-18-16,0 0 15,1 0 1,17 18 156,-18 34-110,-17 90-31,35-125-31,0 19 16,0-1-16,0 35 16,0 54 15,35-71-15,-35-36-16,35 1 15,53 17 1,-52-17-1,-19-18-15,36 18 16,-35-18-16,17 17 0,71-17 16,-53 0-1,-18 0-15,36 0 16,-54 0 0,72 0 15,-72 0-31,18 0 15,1 0 1,-19 0 0,19 0 15,-19 18-15,-17-1-1,18 1 1,0 0 15,-1-18-31,1 17 16,0-17 15,17 0-15,-18 0-16,1 0 15,17-17-15,-17 17 16,0 0-16,17-18 15,-17 0-15,17 1 16,0-1-16,36-35 16,-18 36-16,17-19 15,-35 19-15,36-19 16,0 1 0,-19 35-1,-16-17-15,-1-1 0,0 0 16,1 18-16,-1 0 15,0-17-15,18 17 16,88-36 0,-35 36-1,-18 0 1,36 0 15,-1 0-15,1 0-1,-36 0-15,71-17 16,-18-1 0,-36 18-16,54 0 15,0-18 1,17 18 0,71 0-1,-88 0 1,88 0-1,-88 0 1,-53 0 0,-54 0-16,72 18 31,158 0-15,-229-18-1,0 17-15,-18-17 16,36 18-16,-36-18 15,-17 0-15,17 0 16,71 18 0,-18-18-1,-17 17 1,-36-17-16,0 0 16,0 0-16,-17 0 0,17 0 15,-17 18-15,0-18 16,-1 0-16,1 0 15,17 0-15,-17 0 16,-1 0-16,1 0 16,35 0-1,-35 0 1,-1 0 0,1 0 30,-18-18 79,0-17-78,0 17 0,0 1 31,35-36-31,1-18-16,-36 54-31,17 17 16,-17-36 0,0 19 15,0-1-15,0 0 46,0 1-46,-17-1-16,-19 18 15,-17-35 1,18 17 0,0 1-1,-1-1 1,-16 18-1,-19 0 1,0 0 0,36 0-1,18 0 17,-1 0-17,0 0 1,1 0-16,-1 0 31,0 0-15,-17 0-1,-88 0 1,70 0-16,-35 0 16,35 0-1,17 0 1,1 0-1,0 0 1,17 0 15,-17 0-31,-142 0 16,107 0 0,17 0 15,-18 0-16,54 0 1,-1 0 15,0 0 1,1 0 46,-124-18-47</inkml:trace>
</inkml:ink>
</file>

<file path=ppt/ink/ink100.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21:22.4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12823 11166 0,'-52'0'187,"-531"-88"-155,478 52-32,-36 36 15,-53-17-15,17 17 16,1-36-16,35 36 0,-71 0 16,-17-17-16,88 17 15,-36-36-15,71 36 16,-17-17-16,17 17 0,18-18 15,17 18-15,-17 0 16,17-17-16,19 17 16,-19-18-16,-35 18 15,71-18 1,0 18-16,-1-17 0,1 17 16,17 0-1,-17-18 1,18 18-1,-1 0 1,0 0 0,-17 0-1,17 0-15,-52 0 16,-1 0-16,18 0 16,-194 0-1,0-18 16,177 1-31,17 17 16,18-36-16,-54 19 16,37 17-16,-19-18 15,18 18-15,0 0 16,0 0-16,-35 0 16,53 0-1,0 0-15,-1 0 16,1 0-16,17 0 0,-17 0 15,0 0 1,17 0-16,-17 0 16,17 0-16,-17 0 0,-18 0 0,0 0 15,-35 18 1,-71 17 0,71-17-16,-18-1 15,18-17-15,17 36 0,18-19 16,-17-17-16,17 18 15,0-18-15,-176 70 32,-106 19-17,264-72 17,18-17-32,0 18 0,18-18 15,0 18-15,-1-18 16,19 0-16,-36 0 15,0 0 17,35 0-32,1 0 15,-19 0-15,19 0 16,-1 0-16,0 0 16,1 0-16,-1 0 15,1 0-15,-1 0 31,-53 17-15,36-17 0,-35 0-1,52 0-15,-17 0 16,-1 0-16,-17 0 0,36 0 16,-19 0-16,1 0 15,18 0-15,-1 0 16,-35 0 15,35 0-31,1 0 31,-1 0-15,-17 0 0,17 0-16,1 0 0,-1 0 31,-17-17-16,35-1-15,-18 18 16,18-18-16,-18 18 0,18-17 16,-17 17-1,17-36 1,0 1 0,0 17-1,0 1-15,0-18 31,0 17-15,17 18 0,-17-18-16,18 18 0,0-17 31,70-19-15,-71 36-1,19-17 1,211-54 15,-194 71-31,-18 0 16,18 0-16,35 0 15,-53 0-15,36 0 16,-54 0-16,54 0 16,-18 0-16,-18 0 15,18 0-15,-18 0 16,54 0-16,-37 0 0,-16 0 15,17 0-15,70-18 16,-70 18-16,0-17 31,300-18 1,-53-1-17,-71 1 1,-159 35-1,-17 0 1,0 0-16,18 0 16,-18 0-16,0 0 15,0 18-15,17-18 0,-17 0 16,18 17-16,-1-17 0,-17 0 16,18 0-16,-1 18 15,1-18-15,-18 0 16,0 0-16,35 0 15,-35 0-15,35 0 0,18 0 32,-18 0-32,-35 0 0,0 0 15,17 0 1,1 0-16,-1 0 16,19 0-16,-19 0 0,-17 0 15,35 0-15,-17 0 16,17 0-16,18 0 15,-36 0-15,72 0 0,-37 0 16,54-35-16,-53 35 16,0-18-16,229 18 15,-106-18 1,-52-17 0,-89 35-1,-18-18-15,1 18 0,0-17 16,17 17-16,123-18 31,-105 18-15,159 0 15,-230 0-31,18 0 0,-18 0 16,1 0-16,-1 0 15,0 0-15,0-17 16,1 17-16,-1 0 0,18 0 15,35 0 1,-53 0-16,1 0 16,-1 0-16,35 0 15,-52 0 1,35 0-16,-35 0 16,17-18-16,35 18 0,19 0 15,-54 0 1,18 0-16,-18 0 0,71 0 31,-71 0-31,53 0 16,-52 0-16,17 0 0,35 0 15,88 0 1,-141 0 0,18 0-16,0 0 15,0 0-15,-17 0 16,16 18-16,-16-18 15,17 0-15,-18 0 0,106 17 32,-106-17-32,1 0 15,-19 0-15,19 0 0,-19 0 16,1 0 0,-18 18 46,-35-18-15,17 0-31,0 17-16,-17-17 15,17 0-15,1 18 16,-54-18-1,53 0 1,1 0 0,-1 0-1,1 0-15,-1 0 16,-35 18-16,-106 35 16,-370 17 15,423-52-31,0-18 15,36 17-15,-1-17 16,18 0-16,-17 0 16,35 0-16,17 0 15,-17 0-15,-36 0 16,36 0-16,-53 0 16,-1 0-1,-69 0 1,87 0-1,18 0-15,0 0 0,0 0 16,-158 0 0,123 0-1,17 0-15,-70 0 16,88 0-16,18 0 16,-1-17-16,19 17 0,-1 0 15,0 0 1,1 0-16,123-35 78,246 17-47,-175 0-31,-1 18 0,36-35 16,17 17-16,-17 18 15,-36-35-15,1 35 16,-1-18-16,0 18 0,36 0 16,-18-35-1,124 18-15,-142 17 0,-17 0 16,-53 0-16,-1-36 16,1 36-16,124 0 15,-125 0 1,-34 0-16,194 0 15,34-17 17,-193 17-32,-35 0 0,35 0 15,-18-18-15,-18 18 16,177-18 0,71 1 15,-230 17-31,-17 0 15,34 0-15,54 0 16,35 0 0,-123 0-16,17 0 15,-18 0-15,160 0 16,-160 0 0,36 0-16,-18 0 15,-17 17-15,17-17 0,18 36 16,-36-36-16,19 0 0,16 17 15,-16 1 1,-36-18-16,35 18 16,-35-18-16,123 17 31,-123 1-31,-18-18 16,18 17-16,159 1 31,-159 0-31,0-18 15,-18 17-15,18-17 16,17 0-16,-34 0 0,-1 18 16,36-18-1,-1 0 17,-35 0-1,-52 0 31,-1 0-46,0 0-16,-34 0 16,16 0-16,-264 53 15,159-53-15,18 18 31,17-18-31,18 17 0,35-17 16,-18 0-16,-70 0 16,88 0-1,-35 0-15,-18 0 16,0 0-16,-687-88 16,-36 0-1,35-71 1,512 71-1,52 53 17,178 17-32,-1 0 0,-18 1 15,53 17-15,-35-36 0,1 36 16,-1 0-16,0 0 16,-141 0-1,-230 0 1,283 18-16,-17-18 15,-125 18 1,125 17-16,16-35 16,1 0-16,35 18 0,-17-18 15,17 17-15,-88-17 16,124 0 0,17 0-16,-18 0 0,-17 0 15,53 0 1,-1 0-1,19 0 1,-1 0-16,0 0 16,1 0-16,34 0 109,1 0-93,0 0-16,-1 18 15,19 0 1,-1-18 0,35 17-16,1-17 0,211-970 15,194 2028 1,-229-1040-1,36 17-15,-36 1 0,35-36 16,-35 17-16,17 18 16,-17-17-16,0-18 15,-35 35-15,0-35 16,-36 18-16,547 17 16,-370-17 15,476 17-16,-688-35 1,53-17 0,-53 17-16,0-18 15,0 18-15,1 0 16,16-35-16,-17 35 0,1-18 16,298 18-1,-263 0 1,70 0-1,-159 0 1,-35 0-16,0 0 16,17 0-16,1 0 15,-18 0-15,17 0 16,-34 0-16,122 0 16,-122 0-1,-1 0-15,-17 0 0,35 0 16,-18 0-1,-18 0 1,36 0 0,-35 0-1,0 0-15,-1 0 0,19 0 16,-1 0 0,0 0-16,18 0 0,18 0 15,-18 0-15,17 0 16,18 0-16,18 0 15,141 0 1,-35 0-16,229 0 31,-265 0-31,-35 0 16,-17 0-16,-18-35 16,-1 35-16,-16 0 0,-37-18 15,1 18-15,-17 0 16,-1 0-16,-17 0 0,-1 0 15,-52 35 17,-177 124-17,54-88-15</inkml:trace>
</inkml:ink>
</file>

<file path=ppt/ink/ink101.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21:24.78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23372 10778 0,'123'0'171,"53"0"-155,54-18-16,475 18 16,-34 18 15,-495-18-31,0 0 0,1 17 16,493 89-1,-529-71 1,-17 1-1,-36-36-15,71 53 16,17 0 0,-123-36-1,0-17-15,0 18 0,17 17 16,-35-17-16,71 17 16,-70-35-1,-1 18-15,0-18 0,0 0 16,1 17-16,-19-17 0,72 18 31,-19 0-15,71 17-1,124 0 17,-71-17-17,-141-18-15,0 0 16,0 0-16,-18 0 15,0 0-15,18 0 16,0 0 0,-35 0-1,17 0 1,-18 0 15,1 0-31,0 0 0,17 0 16,36-18-1,-36 18 1,-17-18-16,-1 1 0,54-1 16,-36 1-1,18-1-15,-18 18 16,212-124 0,-194 124-1,-18-17 1,36-1-16,-36 1 0,0 17 15,1 0-15,-36-18 0,17 18 16,19-18 0,-19 18-1,1 0-15,0 0 16,-1 0 0,1 0-1,-36-17 95,-211-36-95,53 35 1,-495-105 15,477 52 0,124 71 1,34 0-17,1 0-15,-177 18 31,107-1-31,-266 36 0,54-35 16,158-18 0,53 18-16,18-18 0,17 0 0,-17 35 31,35-35-31,0 17 16,-35-17-16,18 18 15,-19-18-15,19 18 0,-71-18 16,-18 0-16,18 17 15,0-17-15,-106 0 16,88 0-16,53 0 16,0 0-16,1 0 15,-37 0-15,19 0 16,17 0-16,-106 0 16,89 0-1,17 0-15,36 0 0,-36 0 16,-18-17-16,-34 17 15,-142-18 1,194 18 0,35 0-16,-140-35 31,175 35-31,-17 0 16,-35 0-16,-53 0 15,18 0 1,34 0-16,37 0 0,-19 0 15,-17 0-15,17 0 16,-17 0-16,17 0 16,1 0-16,17 0 15,-18 0-15,1 0 0,17 0 16,-18 0 0,19 0-16,-37-18 0,-17 18 15,-17-17 1,88 17-1,-18-18-15,18 18 16,-1 0-16,1 0 0,-18 0 16,0 0-16,-35 0 0,-71 0 15,-52 0 1,69 0 0,1 0-16,0 0 15,-18 0-15,18 0 16,0 35-16,18-35 0,52 0 15,1 0-15,-1 0 0,18 0 16,18 0-16,-18 18 16,0-18-1,-17 17-15,-36 1 0,0 17 16,-53 1-16,-141 69 16,-17 1-1,211-53 1,18-18-16,-36 18 15</inkml:trace>
</inkml:ink>
</file>

<file path=ppt/ink/ink102.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21:36.43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4815 11607 0,'124'-18'171,"-18"-17"-155,-18 17-16,141-17 16,36 0-1,176-54 1,-177 72 0,-34-19-1,-89 1-15,123-18 16,71 18-1,-88 0 1,300-106-16,124 0 31,-266 35-31,248 0 16,-53-53-16,-54 89 16,-334-1-16,194 18 15,-53-17 1,-159 34-1,105 1 1,-52-18 0,18 35-1,35-17 1,-106 17 0,70 1-1,-70 17 1,89 0-1,-125 0 1,36 0 0,-123 0-1,123 17-15,0-17 16,-88 36-16,88-19 16,18 1 15,528 106-16,-369-36 1,193 70 15,107 36-15,-178-35 15,-246-53-15,71-18-1,-159-35 1,-36-18 0,-70 1-16,18-1 15,-18-35 1,-36 0-16,18 18 16,-17-18-1,0 0 16,-18 17 1,-18-17 46,0 18-63,-105 17 17,-71 0-17,35 18 1,-352 18 0,105 0-1,-35 17 1,229-53-16,-229 36 15,89-19 1,-142 19 0,282-36-1,106-35-15,-158 0 16,17 0 0,-36 0-1,178 0-15,-195 0 16,88 18 15,18-18-31,71 18 16,34-18-1,-16 17 1,34 1 0,18-18 15,18 0-16,-1 0 1,19 0 0,70 0 15,17 0-15,71 0-1,212 0 1,18 0-1,334 0 1,-317 0 0,141 0 15,-158 35-31,-54-17 16,-123 17-1,89-17-15,16-1 16,-193 19-1,0-36-15,141 17 16,-141-17 15,158 0 1,-211 0-32,18 0 15,17 0 1,-53 0-1,1 0-15,52 0 16,-35 0 0,-36 0-1,1 0 1,-36 0 0,-17 0-1,0 0 1,17 0-1,-52 0-15,34 0 16,-87 0 0,-18 0-1,-18-17 1,-176-36 15,106 35-15,-107-17 15,248 17 0,18 0-15,-1 1 0,-123-1-1,0-17 1,-229 35-1,176 0 1,70 0 0,142 0-16,-35 0 15,52 0 1,0 0 0,18-18-1,36 1 1,87-1-1,18 0 1,230-17 0,-19 35-1,248 0 1,-212 18 0,-17 35 15,-230-36-31,88 1 15,-35 17 1,-123-35-16,105 18 16,0-1-1,-52 1 1,35 0 0,-89-18-1,18 0 1,-52 0-1,-19 0 1,1 0 0,0 0-1,-107 0 79,-16 0-78,-54-18-1,-282-17 1,106-53 0,-177-36-1,177 36 1,-71-18-1,195 89-15,-266-36 16,54 17 0,-265-34-1,124 34 1,70-16 0,-159-1-1,406 17 16,-88 1-15,229 35 0,-141 0-1,18 35 17,-106 36-17,88-1 1,-318 36 31,-52 18-32,405-107 17,89 19-32,-71-1 15,35 0 1,18-35-1,53 18-15,-36 17 16,1-17 0,52-18-16,-52 17 15,17 1 1,-17 0 0,70-18-16,-18 17 15,-17 1 1,53 0-16,-1-18 15,1 0 1,17 0 0,36 0 62,88 0-63,35-18 1,18 0 0,-53 1-16,264-36 15,18 18 1,-211 35-16,140-18 16,-17-17-1,35 35 1,-159 0-1,-17 0 1,-88 0 0,52 0-16,-17 0 15,-35 0 1,52 17-16,0 19 31,-52-36-31,0 17 16,-18-17-16,52 18 15,19-1 1,-89-17-16,53 18 16,-35-18-1,-35 18 1,0-18-16,17 0 16,-18 17-1,1-17 1,-18 18 31,-18-18 15,-17 18-46,0-1-16,-18 1 15,0 0-15,-35 17 16,17-18-16,-370 89 31,230-88-15,87-18 0,-35 0-1,71 0 1,-53 0-1,53 0-15,35-18 16,0 18-16,-88-17 16,88 17-16,-35-18 15,35 18 1,-194-35 0,159-1-16,-53 19 15,17-1 1,1 18-1,52 0-15,-17-17 0,-18 17 16,36 0-16,-160 0 31,-246 0 1,370 0-32,-53 0 15,18 0 1,88 0-16,-52 0 15,-1 0 1,70 0-16,-16 0 31,-1 17-31,17-17 0,-140 53 16,35-35 0,17-1-1,19 1 16,52 0-31,-265 70 16,-35 53 0,124-70-1,53-19 1,105-34 0,-52 35-1,-1-18 1,71-17-16,-17 0 15,-36-1 1,71-17-16,-36 18 16,0-1 15,1-17-15,52 0-16,-70 0 15,18 0 1,17 0-1,35 0 1,0 0-16,-17 0 31,-18-17-15,18 17 0,-18-35 15,35 35-16,-17-18 1,17 0-16,-17 1 16,-18 17-1,18-18-15,-18 0 16,0 18 0,-17-17-1,-1 17 16,18 0-15,0 0 0,18-18-1,-18 18 1,35 0 0,1 0 15,17-18 0,0 1 0,0-1-15,-18 1 0,18-19-1,0 19 1,0-36-1,0 17 1,0 1 0,0 18-1,0-1-15,0 0 16,0 1 0,0-1 15,0 0-16,0 1 1,18-1 0,35-17 15,141-36 0,-124 54-31,36-19 16,18 19-1,-72-1-15,72 0 16,-18 1 0,17-19-1,-70 36-15,88-17 16,-17 17 0,-71 0-16,88 0 15,-18 0 1,18 0-1,-52 0 1,-19 0 0,54 0-1,-54 0 17,18 0-32,18 0 31,-18 0-16,-52 0-15,69 35 16,-16-35 0,-19 18-16,18-18 15,1 0 1,16 35 0,-52-35-1,0 0 1,18 18-1,-18-18 1,35 0 0,-18 0-1,54 0 1,-71 0 0,53 0-16,17 17 15,-70-17 1,53 18-16,0 0 31,-71-18-31,-17 0 16,35 17-16,-18 1 15,0-18 1,-17 0-16,-1 17 16,1-17-1,-18 18 16,-88 0 63,-89 35-78,-193 0-1,88-53 1,158 0 0,-17 0 15,88 0-31,-70 0 16,17 0-1,53 0-15,-106 0 16,1 0-1,69 0-15,-69 0 16,-19 0 0,19 0-1,-72 0 1,124-18 0,-17 0-1,35 18 1,-1 0-1,19 0-15,-18 0 16,0 0 0,52 0-1,-17 0-15,0 0 32,-17 18-17,17 0 1,18-18-1,-36 35 1,18-35 0,0 18-1,18-1 1,0 1 0,17-18-16,0 0 15,1 0 1,-1 0-1,53-35 64,54-18-48,52-53-16,-53 53 1,35-18 0,54-35-1,-71 71 1,70-35 0,-52 34-1,17 1 16,-88 17-15,70-17 15,-105 35-15,105-35 15,-88 35-31,18-18 0,0 18 16,71-35-1,-54 0-15,18 17 0,-17 0 16,70 1 0,0-1-1,-88 18-15,18-18 16,-54 18 0,107-35 15,-36 35 0,-70 0 0,17-17-15,-17 17-16,35-18 16,-1 0-1,-16 18-15,34-17 16,18 17-1,-52 0 1,-1 0 0,0 0-16,18-18 15,-18 18 1,-17 0 0,0 0-1,-1 0 1,1 0-1,0 0 1,-1 0 15,1 0 1,0 0-17,-1 0 1,18 0-16,-17 0 15,17 0-15,1 18 16,-1-18 0,-17 0-1,17 0 17,0 17-1,-17 1-16,-1-18 1,1 0-16,35 18 16,18-1-1,-54 1-15,36-18 16,-18 17 0,1 1-16,-1-18 15,-17 18 1,-1-1-1,1 1 1,0-18 0,-18 18 31,0-1-32,0 1 1,-36 17-1,19-35 17,-1 0-17,-17 0 1,17 0 0,0 0-1,1 0 1,-1 0 15,-17 0-15,0 0 15,-142 36-15,-52-19-1,35 1 16,123-18-31,-52 0 0,70 0 32,18 0-32,17-18 0,-17 18 15,17 0 1,0-17 0,-17 17-1,-18 0 1,18 0-16,-53-18 15,0 0 1,52-17 0,-70 35-16,36-18 15,35 18 1,-18 0 0,17 0-1,19 0 16,-1 0 1</inkml:trace>
</inkml:ink>
</file>

<file path=ppt/ink/ink103.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22:12.7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4992 9084 0,'53'0'203,"17"-17"-188,-34-1-15,52-17 16,0 17 0,-17 1-16,-36-1 15,106-17 1,-88 35 0,-18-36-16,36 36 0,-1-17 15,1-1 1,-36 18-1,36-18-15,-19 18 16,54 0 0,-17-17 15,157-19 0,-193 36-31,18-17 16,-18 17-16,0-18 0,0 18 15,0 0 1,17-17-16,-35 17 0,18-18 16,0 18-16,-17-18 15,16 18-15,19 0 0,-36-17 16,18 17 0,-18-18-16,18 18 0,-17-18 15,-1 18-15,0 0 16,1 0-16,16 0 15,107-17 1,-53 17 0,-18 0-1,18 0 1,-18 0 0,-17 0 15,-36 0-31,0 0 0,1 0 15,-19 0-15,124 0 32,-88 0-17,88 0 17,-52 0-17,16 0 1,-34 0-1,0 0 1,-19 0-16,19 0 16,0-18 15,-36 18-31,124-18 16,-18 1 15,0 17 0,-53 0-15,-70 0-1,-1 0-15,1 0 0,35 0 16,-18 0 0,-17 0-1,17 0-15,53 0 16,-52 0 15,87 0-15,-52 0-1,17 0 1,-71 0 0,19 0-1,-19 0-15,1 0 16,0 0 15,-36 0 78,-17 0-93,17 0 0,0 0-16,-52 0 31,-89 0 0,124 0-31,-36 0 16,-35 0-1,89 0 1,-1 0-16,-17 0 0,17 0 16,-17 0-16,-71 17 15,0 1 1,71 0-16,-18-18 16,0 0-16,-35 17 15,17-17 1,36 18-16,-18-18 0,0 18 15,-35-18-15,-18 17 16,18 1 0,18-18-1,34 0-15,1 0 16,-36 0 0,54 18 15,-195 34-16,159-52 1,0 0 0,0 18-16,-70 0 0,52-18 31,54 17-31,-1-17 16,-17 0-1,17 0-15,1 18 47,52-18 0,35 0-16,-34 0-15,17 0-16,35 0 15,-35 0-15,35 0 0,-18 0 16,19 0 0,16 0-16,37 0 0,-37 0 15,1 0-15,53 0 16,-53 0-16,123 0 16,-70 0-1,-71 0 1,-35 0-16,0 0 0,0 0 15,0 0 1,17 0-16,-17 0 0,-18 0 16,1 0-16,-1 0 0,36 0 31,52 18-15,-88-18-16,1 0 15,-19 0-15,54 0 0,-18 0 16,35 17-1,-35-17-15,-18 0 16,53 0-16,0 0 16,-35 0-1,-17 18-15,17-18 0,35 0 16,-53 0 0,36 0-16,-36 18 0,0-18 15,-17 0 1,17 0-16,0 0 0,71 17 15,-88-17 1,17 0-16,0 18 16,1-18-16,-1 18 0,0-18 15,1 0 1,210 35 15,-210-18-31,-1-17 0,18 0 16,-18 18-16,0-18 0,1 18 15,-1-18 1,0 0-16,1 0 0,-1 0 16,0 17-16,18-17 15,53 18 1,-18-18 0,-53 0-1,18 0-15,-17 0 0,16 0 16,-16 18-16,34-18 0,19 0 31,-37 17-31,-16-17 16,211 36-1,-212-1 1,18-35-16,88 17 16,-106 1-1,18-18-15,0 18 16,35-18-1,0 0 1,89 17 0,-142-17-1,18 0 17,-35 0-32,-1 0 0,36 0 31,35 0-16,-70 0 1,0 0-16,17 0 0,18 0 31,35 0-15,-17 0 0,-54 0-1,1 0 1,0 0-16,-1 0 15,1-17-15,-1 17 16,19-18-16,-19 18 0,1-18 16,0 1-16,17-18 15,-17 35 1,-18-18-16,17-17 16,-17 17-1,0 0 1,0-17-1,-17 0 17,17 17-32,-18 18 0,0-17 15,18-1-15,-17 18 0,-1-18 16,0 1-16,-17-1 16,0 0-1,17 1 1,-17 17-16,0 0 0,17 0 15,-17 0-15,-1 0 16,-122 0 0,34 0-1,54 0-15,17 17 16,-18-17-16,1 0 16,17 36-16,-35-36 15,35 0-15,-124 0 16,71-18-1,53 18 1,-17 0-16,35 0 16,-124-35-1,106 35 1,18 0-16,-1-18 0,1 18 16,0 0-1,-18-18-15,-18 1 16,18 17-16,-105-18 31,105 0-31,-18 18 16,1-17-16,-1 17 15,18 0-15,-35-18 0,0 18 16,-106-35 0,141 35-1,0-18-15,0 18 0,-53-35 16,71 17-1,-18 18-15,0 0 16,18-17-16,-18 17 16,18-18-16,-36 18 0,53 0 15,-34-18-15,-1 18 0,-36-17 16,54 17 0,-18 0-1,0 0-15,-105-18 16,87 18-1,36 0 1,-1-17-16,1 17 16,0-18-16,17 18 0,-17 0 15,0 0-15,-71-18 16,53 18 0,18 0-1,-1 0-15,-17 0 16,1 0-1,16 0-15,19 0 0,-19 0 16,-52 0 15,71 0-31,-1 0 16,0 0-16,1 0 31,52 0 63,53 0-78,-35 0-1,53 18-15,-18-18 16,18 35-16,35-35 15,176 0-15,-123 0 16,-52 0-16,-1 0 16,423 0-1,-335 0 1,-123 0 0,-35 0-16,35 0 15,17 0-15,-52 0 16,17 0-16,71-1005 15,-18 2028 1,-71-1006-16,-17-17 16,18 0-16,-1 18 15,-17-18-15,71 18 16,17-1 0,-106-17-1,36 18-15,-54-18 16,54 18-16,35-1 15,-71-17 1,0 18-16,1-18 16,52 35-1,-53-35 1,-17 18-16,-1-18 0,1 17 16,0 1-1,-1-18-15,1 0 16,0 0 15,-1 0 0,1 0 16,-1 18-31,36-18-1,0 17 17,-35-17-32,0 0 0,17 0 0,-18 0 15,1 0 1,35 0 15,-35 0-15,-1 0-1,-34 0 95,-89 0-79,-106-35 0,53 17-15,71 1-16,-71-1 16,71 1-16,-53-19 15,18 19-15,-195-36 16,159 35-16,54-17 15,-19 17-15,-35 1 16,106-1 0,1 18-16,-37-18 15,36 18-15,0 0 0,-52-35 16,16 35-16,-16-18 16,-583 18-1,511 0 1,36-17-16,0 17 15,-88-36-15,35 19 16,-18-1 0,124 18-1,-106-17-15,-18-1 16,124 18 0,-124 0-1,1 0 1,105 0-16,18 0 15,17 0-15,-35 0 0,18 0 16,-124 0 0,124 0-16,-106 18 15,71-1 1,52-17-16,18 0 16,-88 0-1,106 0-15,0 0 16,-1 18-16,1-18 15,-18 17-15,18-17 16,-18 0-16,18 18 0,-36-18 16,18 18-16,18-18 15,0 17-15,-1-17 16,1 0-16,17 18 0,-35-18 31,1 0-15,16 0-16,-17 0 15,-141 35 1,89-17 15,-19 0-15,54-18-16,34 0 0,-17 0 16,-70 0-1,35 0 1,52 0-16,1 0 0,0 0 15,0 0 17,-1 0-32,-70 17 15,36 1 17,-54 17-17,71-17 1,18-18 15,-124 53-15,71-36-1,35 19-15,0-1 0,-17-35 16,17 17-16,18 1 31,-1 0-31,-17-1 16,1 1 15,34-18-31,0 0 31,1 0-15,34 0 93,124 35-93,-88-35 0,0 0-16,35 36 15,-17-36-15,17 0 0,18 0 16,176 0-1,0 0-15,-140 0 16,-1 0-16,-18 0 16,18 0-16,-35 0 15,0 0-15,-18 0 16,18 0-16,0 0 0,-36 0 16,36 0-1,-18 0-15,-17 0 0,17 0 16,-35 0-16,18 0 15,-1 0-15,-17 0 0,0 0 16,88 0 0,-70 0-16,-18 0 15,17 0-15,54 0 16,-36 0-16,71 0 16,-107 0-1,1 0-15,88 17 16,-88-17-1,-17 0-15,-1 18 0,0-18 16,1 0-16,-19 0 0,1 0 16,-1 0-1,19 0 1,-19 0 15,1 0-31,-18 18 94</inkml:trace>
</inkml:ink>
</file>

<file path=ppt/ink/ink104.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23:00.2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20514 12259 0,'124'-53'188,"17"1"-173,-36 34-15,54-35 16,0 0-16,-53 0 16,53 0-1,70 18-15,-106 0 0,-52 17 16,52 0-16,-17 1 15,-18 17-15,18-36 0,0 19 16,-18 17-16,18 0 16,0-18-16,194 1 31,-212 17-31,-17 0 0,17 0 16,-18 0-16,36 0 31,-18 0-31,124 0 31,17 0-15,-141 0-16,-35 0 15,36 0-15,-37 0 0,19 0 16,-18 0-16,18 0 16,-19 0-16,1 0 0,0 0 15,0 0-15,18 0 16,-18 0-16,0 0 15,-1 0-15,1 0 16,18 0-16,-1 0 0,-17 0 16,36 0-1,-36 0-15,-1 0 0,37 0 16,-19 0-16,-17 0 16,35 0-16,177 0 31,-195 0-31,36 0 0,-18 0 15,71 0 1,-88 0-16,17 0 0,-35 0 16,17 0-1,1 0-15,-18 0 0,0 0 16,-18 0-16,18 0 16,71 0-1,-72 0-15,-16 0 16,34 0-16,-34 0 15,16 0-15,1 0 16,-17 0-16,17 0 16,-1 0-16,1 0 0,36-36 15,-37 36-15,37 0 16,-36 0-16,123 0 16,-53 0-1,-70 0 1,18-17-16,-18 17 0,88-18 31,-70 18-31,-1-18 0,-17 18 16,106 0-1,-1-17 1,-52 17 0,-17 0-16,34 0 15,-52-18-15,-19 18 16,19 0-16,0 0 15,-1-18-15,71 18 16,-88 0-16,0 0 16,0 0-16,18 0 15,-36 0-15,18 0 16,-18 0-16,18 0 0,0 0 16,0 0-16,-18 0 15,36-17-15,34-18 16,72 17-1,-124 18 1,0-1023-16,70 2011 16,1-2011 15,-1 2010-15,-70-1004-16,-18-1 15,1 18-15,-1-18 16,0 1-1,-17 17-15,-1 0 32,1 0-17,-36 0 48</inkml:trace>
</inkml:ink>
</file>

<file path=ppt/ink/ink105.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23:07.2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16810 12912 0,'35'0'203,"318"0"-188,-106 0 1,88 18 0,-159-1-1,-34 1 1,-90-18-16,54 18 16,-18-1 15,-52-17-31,-1 0 15,106 18 1,-123-18 0,88 0-1,-54 17-15,-16-17 16,-1 0-16,36 0 16,-1 0-1,-35 0-15,54 0 16,-19 0-1,1 0 1,17 0 0,18 0-1,-53 0 1,17 0-16,36 0 16,35 0-1,-88 0 1,18 0-16,17 0 0,53 0 15,53 0 17,-71 36-17,1-36 1,-71 17-16,0-17 0,0 0 16,70 18-1,-17-18 1,-35 0-1,-19 0 1,-34 0-16,17 0 16,1 0-16,-19 18 0,19-18 15,34 0 1,-17 0 0,-18 0-1,1 0-15,-1 0 0,0 0 16,106-53-1,-88 53 1,18-18-16,-18 0 16,0 1-16,17-1 0,-17-17 15,71 0-15,-107 35 16,54-36-16,-18 19 16,0-1-1,105-17 1,-105 17-16,18 1 15,-18-1-15,53 0 16,-1-17 0,-69 17-16,69 18 15,-34-17 1,0-1 0,34 0 15,-16-17-31,16 17 15,-16 1 1,-36 17 0,-18-18-1,0 18-15,0 0 16,1 0-16,-1 0 16,0 0-16,0 0 0,18-17 15,-17 17-15,-1 0 16,18 0-16,106-18 15,-89 0 1,-35 18 15,-17 0-31,17-17 0,1 17 0,-36-18 16,53 18 0,-18-18-16,194-52 31,-176 52-16,0 1-15,18-1 0,-36 0 16,18 1-16,-18-1 16,18 0-1,-35 18-15,17-17 16,-18-1 0,1 18-16,0-18 0,-1 18 15,1-17 1,35 17-1,-35-18-15,17 18 16,0-17-16,0 17 16,1 0-16,-1-18 15,0 18-15,1-18 16,16 18-16,37 0 16,-54 0-1,36 0 1,-36 0-1,-18 0 17,-17 18 15,0 17-32,-35-17-15,18 17 16,-1-17-16,-35 35 15,18-36 1,-1 19 0,19-1-16,-1-18 0,0 19 0,-34-1 15,34 0-15,-35-17 16,18 35-16,-53-18 16,-1 0-16,1 18 15,-71 18-15,-17-36 16,35-17-16,17 35 0,1-36 15,-18-17-15,35 0 16,-70 0-16,87 0 16,19 0-16,-54 0 15,71-17 1,-35-1-16,-18-17 16,54 17-1,16 1 1,-17-1-16,18 0 0,0 18 15,-36 0-15,-17-35 16,0 35 0,-18 0-1,35 0-15,19 18 0,-1-18 16,0 0 0,17 17-16,19-17 0,-36 0 15,18 0 1,17 0-1,0 0 1,18 18 62,71 0-47,-36-18-15,142 17 0,405 18 15,-441-17-15,35-18-16,195 53 15,-266-53 1,19 0-16,-18 18 15,-18-18-15,18 17 16,0-17-16,17 18 16,89-18-1,105 0 1,-88 0 0,-123 0-16,106 0 15,-89 0-15,-52 0 16,17 0-16,-17 0 15,-18 0-15,211 35 16,-123-35 0,-35 18-16,35-18 0,124 17 15,-159-17 1,17 36-16,-17-36 16,0 17-16,-18-17 0,18 0 15,-18 18-15,-17-18 16,17 18-16,-35-18 15,17 0-15,1 0 0,-53 0 16,52 0-16,-17 0 16,18 0-1,-19 0-15,-16 0 16,-1 0-16,36 0 16,-36 0-16,35 0 31,36 0-16,-71 0-15,-17 0 16,0 0-16,-1 0 16,19 0-1,-54 0 32,-141 0-16,124 0-31,0 17 16,17-17 0,-70 0-1,35 0-15,0 0 16,0 0-16,-17 0 0,17 0 16,-265 0 15,124 0-16,-18 0 1,-193 0 0,246 0-1,36 0 1,105 0 0,0 0-16,1 0 15,-1 0-15,0 0 16,1 0-16,-1 0 15,0 0 1,-17 0-16,0 0 16,0 0-16,-1 0 15,1 0-15,-18 0 16,36 0 0,-1 0-16,0 0 31,36 0 94,17 0-110,36 0 1,87-17 0,-122 17-1,193-18 1,-176 18-16,35 0 16,141-18 15,-158 18-31,176 0 15,-159 0 1,36 0 0,-54 0 15,1 0-15,-54 0-16,89 0 15,-18 0 1,-52 0-16,70 0 15,70 0 1,-35 0 0,35 0-16,36 0 15,-36 0-15,36 0 16,405 0 0,-458 0-1,-88 0 1,17 0-1,-35 0-15,35 0 16,-35 0-16,0 0 16,0 0-16,123-35 0,-123 35 15,0 0 1,53 0 0,-71 0-1,0 0 1,1 0-16,-1 0 0,36 0 31,-1 0-15,-35 0-16,1 0 15,-19 0-15,1 0 0,17 0 16,36 0 0,35 0-1,-89 0-15,19 0 16,52 0-1,-53 0 1,0 0-16,-17 0 0,17 0 16,1 0-16,-1 0 15,0 0-15,36 0 16,-1 0 0,-35 0-1,1 0-15,-1-18 16</inkml:trace>
</inkml:ink>
</file>

<file path=ppt/ink/ink106.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23:12.2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4851 14341 0,'194'-18'218,"35"-17"-202,-123 35-16,0-18 16,158 18-1,-105 0 1,-18 0 0,-88 0-16,0 0 15,-18 0-15,53 0 16,-17 0-1,-36 0-15,1 0 0,34 0 32,36 0-17,-88 0 1,-1 0-16,19 0 16,-1 0-16,-18 0 0,19 18 15,-1-18-15,-17 0 16,-1 0-16,19 17 0,-19-17 15,36 18-15,-35-18 16,17 0-16,0 0 16,71 0 15,-35 0-15,17 18-1,-35-18 1,-36 0-16,36 0 15,18 17 1,-18-17 0,-18 0-16,0 0 15,1 0-15,-1 0 16,-17 0-16,17 18 16,-18-18-16,1 0 15,0 18-15,17-18 16,-17 0-1,-1 0-15,1 0 16,0 0 0,-36 0 77,-70 17-77,35-17 0,-124 18-1,72 0 1,69-18-16,1 0 0,0 0 16,-1 0-1,1 0-15,0 0 16,-53 0-1,17 0 1,54 0 0,-1 0-16,18-18 15,-35 18 1,-1 0-16,1 0 0,0-18 16,0 18-16,-18 0 15,17-17-15,1 17 0,0 0 16,-18-18-16,18 18 15,-1 0-15,1 0 0,-141 0 32,105 0-32,-17 0 0,-36 0 15,-17 0 1,-53 0-16,53 35 16,0-35-16,18 18 0,-124-18 46,211 0-46,19 0 0,-19 0 16,1 0 15,18 0-15,-1 0-16,0 0 16,36-18 62,123-35-63,-88 36 1,17-1-16,72-35 16,-72 36-1,1-36-15,-1 53 0,18-18 16,-17 0-16,17 1 15,212-36 1,-194 53 0,-18-35-16,-17 35 15,229-18 17,-159 18-32,-88 0 15,-1 0-15,19 0 16,0 0-16,-1 0 15,-17 0-15,35 0 16,-53-1006-16,71 2012 16,-70-1006-16,-1 0 15,0 0-15,0 0 0,-17 0 16,0 0 0,-1 0-16,1 0 15,0 0-15,-1 0 16,36 0 15,-35 0-31,17 0 0,-17 0 16,17 0-16,18 0 15,-18 0-15,1 0 0,-19 0 16,18 0 0,54 0-1,-19 18 16,-52-1-15,-1-17 0,1 0-16,-18 18 47,0-1-32,-18-17-15</inkml:trace>
</inkml:ink>
</file>

<file path=ppt/ink/ink107.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23:16.7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14764 14041 0,'158'0'203,"178"-35"-187,-213 35 0,-52 0-16,35-18 15,17 18-15,-52-18 0,34 18 0,19-35 16,140 17-1,-193 18 1,17-17-16,0 17 0,-17-18 16,-18 18-16,106-18 15,-89 18 1,1-17-16,-18 17 16,17 0-1,-17-18-15,53 1 16,17-19-1,1 19 1,35-19 15,-89 19-15,-35 17 0,54-18-16,16 18 15,19-18 1,-53 18-1,70 0-15,-36 0 16,-52 0-16,88 0 16,1 0-1,-37 0 1,-52 0-16,88 0 16,-17 0-1,-71 18-15,17-18 31,283 71-15,-212-71 15,-35 17-15,-53 1-16,70 0 16,-17-1-1,-35-17 1,17 0-1,-17 0 1,-18 0 0,-36 0-16,36 0 15,-18 18 1,-17-18-16,35 0 31,-35 17-15,17-17-16,-17 0 15,34 18 1,-34-18-16,0 0 16,17 18-16,-17-18 15,17 0 1,-17 0 0,-1 0-16,18 17 0,-17-17 15,88 0 1,-53 36-1,0-36-15,17 0 16,1 0-16,35 0 16,123-18-16,18 0 31,-124 1-31,-17 17 0,-18-36 16,-35 36-16,-17-17 15,-19 17-15,19 0 0,-19 0 16,-17 17 31,-35 1-32,35 0-15,-18-18 16,1 17-16,-1-17 0,0 18 16,-140 17-1,34 1 1,-35 17-1,71-18 1,35 0-16,0-35 0,0 18 16,-17-1-16,17 1 15,-229 17 1,211-35 0,-105 0-16,-1 36 0,-316-36 15,69 0 16,283 0-15,35 0-16,-17 0 0,70 0 0,-18 0 16,1 0-16,34-18 0,-16 18 15,-37-18 1,-52 1 0,71 17-16,-36 0 15,-18-36-15,-158 19 16,-229-19-1,281 19 1,54 17 0,70-18-16,18 18 31,35-17-31,0 17 0,-17-18 16,-1 18-16,18 0 15,-70-35-15,52 35 0,-70-18 16,35 18-16,-35-18 0,17 18 31,-34 0-31,52 0 16,-18 0-1,54 0 1,-18 0 0,52 0-16,-34 0 15,-18 0 16,35 18-31,-88 17 16,0 36 0,88-54-16,-18 1 15,-52 17 1,87-35 0,1 18-1,0-18 1,17 0-1,18 18 48,18-18-47,-1 0-16,36 17 15,88-17 16,18 18-31,53 0 16,-89-18 0,160 17-16,87 18 15,-158-17 1,211 17 0,-17-52-1,-159-1-15,246-105 16,54-36-1,-70 18 1,-248 53-16,141-18 16,-140 35-1,-142 71 1,18-17-16,-54 17 0,90 0 16,-1 0-1,-88 17 1,105 1-16,-16-18 15,-90 17 1,19-17-16,105 36 16,-123-1-1,18-35-15,-18 18 16,53-18-16,-36 17 16,1-17-1,-36 18-15,18-18 31,-35 0-31,17 18 32,-18-18-17,1 0 1,0 0 46,-1 0 1,19 0-32,-19 0-15,19 0-1,16 0 1,-34 0 15,-36 0 79,18 17-95,-17-17 1,-1 18 125,1-18-126</inkml:trace>
</inkml:ink>
</file>

<file path=ppt/ink/ink108.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24:17.76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9666 6721 0,'106'0'219,"176"-88"-203,-53 35-1,36 17 1,-106 19-1,0-1 1,-18-17 0,-18 17-1,-52-17-15,-1 35 16,1-18-16,52 1 16,71-1-1,-88 0 1,-35 1 15,-36 17-31,141 0 31,-52 0-15,-1 0 0,-17 0-1,18 0-15,-71 0 16,-1 0-16,1 0 15,0-18-15,71 0 16,-18 18 0,88-17-1,-124 17 1,-17 0-16,53-18 16,-53 18-16,17 0 15,-17 0-15,53 0 16,-53 0-16,71-18 15,-19 18 1,-34 0 0,-18-35-16,159 35 15,-160 0 1,19-17-16,0 17 16,-19 0-16,1 0 0,36 0 15,105 0 16,-142 0-31,54 0 16,35 0 0,1 0-16,-90-1006 15,54 2012 1,-35-1006 0,-1 0-16,124 0 15,-158 0 1,17 0-16,0 0 15,176 0 17,-194 0-32,18 35 15,-18-35-15,1 17 0,87-17 32,-70 18-32,0 0 15,106-1 16,-142-17-15,19 0-16,-19 0 0,19 18 16,-1-18-16,0 18 15,71-1 1,-71-17 0,36 36-16,-18-36 0,0 17 0,-1-17 15,37 18 1,69-18-1,1 35 1,-35-17-16,370 105 16,-389-105-1,19 35 1,-1-36-16,-35 36 16,-17-35-16,70 53 15,-53-54 1,-35 1-16,-17 17 0,34-17 15,-35-1-15,1 1 16,-1 0 0,-17-1-16,-1 1 0,19-18 15,-19 0 1,1 0 0,-1 0-1,1 0 16,17 0-15,1 0 0,-19 0-16,19-18 15,-1 1-15,18-1 16,-18 0-16,36 1 16,-19-1-16,37-17 0,-36 17 15,-1 1-15,37-36 16,-19 35-16,1 0 0,-18 18 15,141-53 1,-71 53 0,-17 0-1,-35 0-15,17 0 16,-18 0 0,-34 0-16,52 18 15,-18 0 1,-34-1-1,-1 1 1,124 53 15,-89-54-15,36 54 15,-71-71-31,1 17 0,-1-17 16,-35 18-16,35-18 15,0 0-15,89-18 32,-18-17-17,-36 17 1,19-17 0,-19 18-16,-35-1 15,18 18-15,0-18 16,0-17-16,18 17 0,17-17 15,-53 35-15,18 0 16,-18 0-16,1 0 16,69-18 15,-16 18-15,-72 0-16,19 0 0,-1 0 15,35 0 16,54 0-15,-89 0 0,0 0-16,-17 0 0,88 0 15,-18 0 1,-35 0 0,0 0-16,0 0 0,17 0 15,71 36 16,-88-36-31,36 0 16,-54 0-16,0 0 16,0 0-16,36 0 15,17 0 1,-53 0-16,18 0 16,-17 0-16,34-18 0,-34 18 15,16 0-15,1-18 16,-17 1-16,17 17 15,-18-18-15,0 18 16,-17 0-16,17-17 0,-17 17 16,-1-18-16,1 18 15,0 0 17,-36 0-1</inkml:trace>
</inkml:ink>
</file>

<file path=ppt/ink/ink109.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24:19.1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24818 6615 0,'88'0'188,"141"70"-172,-17-52-16,564 141 15,-511-89 16,-159-34-31,17-19 0,1 36 16,-54-35 0,54 0-16,87 17 15,-34 18 1,-124-36 0,17-17-16,1 18 0,-1-18 15,71 18 1,-70-18-16,-36 0 15,0 0 1,-17 0-16,53 0 0,-36 0 31,71-18 1,-106 0-32,17 18 15,19-17-15,-19 17 16,1-18-16,17 18 0,-17-18 15,-18 1-15,18-1 16,17 1-16,-18-19 0,19 19 16,52-54-1,-53 53 1,-17 1 0,17-19-16,0 19 31,-17-1-31,-18 1 0,18 17 15,-1 0 17,-34 0 15,-89 0-32,53 0-15,0 0 16,0 0-16,-35 0 15,35 0-15,-88 0 16,-53 0 0,141 0-16,0 0 15,0 0 1,-35 0-16,-141 0 16,-36 0-1,159 52 1,-53-34-16,18 0 15,-17 17-15,16-17 0,-69 17 16,17-17-16,-53 17 16,-476 35-1,581-70 1,72 0-16,-54 36 16,19-36-16,52 0 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37:06.2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11271 6950 0,'406'0'234,"158"0"-218,-387 0-1,722 0 17,-581 0-17,193-18 1,-228 1 0,122-1-1,-158-17 1,124 17-1,-248 18 1,-17-17-16,106 17 31,-89 0-31,142-53 32,-124 53-17,-88 0-15,229-18 16,-106 18-1,-87 0 17,-19 0-32,1 0 0,-1 0 0,18 0 0,-17 0 15,17 35-15,18-35 32,247 36-17,-283-36 1,19 0-16,-19 17 15,1-17-15,-1 18 0,-17-18 16,18 17 0,-36-17-16,0 0 15,-17 0-15,17 0 0,0 0 16,1 0-16,17 0 16,-18 0-16,0 0 0,0 0 15,36 0 1,-36 0-16,-17 0 15,0 0-15,-1 0 0,1 0 16,-1 0-16,1 0 16,17 18-16,-17-18 0,17 0 15,18 0 1,-35 18-16,35-18 16,0 0-1,-36 0 16,1 0-31,0 0 16,-18 17 15,0 1 1,-18 0-32,0-18 15,-17 17 1,-18 1-1,35 0-15,1-1 16,-1 1-16,1 0 16,-19-1-16,1-17 15,0 18-15,-1 17 16,1-17-16,-35-1 16,34 1-16,-70 35 15,-123 17 1,159-52-1,17-18-15,-53 18 16,35-18 0,18 17-16,-17-17 0,-54 18 15,54 0 1,-71-18-16,53 0 31,52 0-31,-17 0 0,-70 0 16,52 0-1,18 0-15,18 0 16,-71 17 0,53-17-16,-17 0 15,17 0-15,0 0 0,18 0 16,-18 0-16,18 0 16,-18 0-16,17 0 15,-17 0 1,-17 0-16,17 18 0,-88-18 15,88 35-15,-18-35 16,1 0-16,-1 0 16,18 18-16,-35-18 0,35 0 15,-35 17-15,-18-17 16,18 18-16,17-18 16,1 0-1,-318 35 1,300-35-1,35 0-15,0 0 0,0 0 16,0 0-16,-35 0 16,35 0-16,-35 0 15,35 0 1,-18 0-16,1 0 0,-195 0 31,177 0-31,35-17 16,-18 17-16,18 0 0,-35 0 15,-18 0 1,-17 0 0,70 0-1,0 0-15,18 0 16,-53 0 0,-71 0-1,124-1006 1,-71 2012-1,35-1024 1,1 18 0,34 0-16,-52 0 15,18 0 1,17 0 0,17 0-16,-87 0 15,35 0 1,-18 0 15,53 0-31,0 0 16,18 0-16,-18 0 15,18 0-15,-18 0 0,-18 0 16,-17 0 0,53 0-16,-18 0 15,18 0-15,-1 0 0,1 0 16,0 0-16,17 0 15,-70-18 1,53 18 0,-1 0-16,19 0 0,-19 0 15,36-17-15,-70 17 16,35 0 0,-1-18-1,19 18 1,-1-17-16,-17 17 15,17 0-15,0 0 0,1 0 16,-1-18 0,0 18-16,-17-18 15,18 18-15,17-17 16,-18 17-16,0 0 16,1 0-16,17-18 15,-18 18 1,0 0-1,1 0 1,17-18-16,0 1 31,0-1-15,0 0 0,0 1 15,0-1-16,0 1 95,53-1-95,-18 0-15,-17 1 16,-1-1-16,54 0 16,-36 1-16,0 17 15,1-18-15,-1 18 16,106-35 0,-106 35-1,1 0-15,-1-18 0,-18 18 16,89-17-1,-70 17-15,17-1006 16,-18 2012 0,0-1006-1,0 0 17,1 0-17,-19 0-15,1 0 16,0 0-1,34 0 1,-34 0-16,0 0 16,-1 0-16,1 0 15,0 0-15,52 0 16,-52 0 0,17 0-16,-17 0 0,52 0 15,-34 0 1,-19 0-16,107 0 15,-89 0 1,0 0-16,1 0 16,87 0-1,-52 0 1,-36 0-16,88 0 16,-87 0-1,17 0 1,-18 0-16,18 0 15,105 0 17,-140 0-32,0 0 15,17 0-15,-17 0 16,-1 0 0,1 0-1,-18 17 16,0 1 1,-18-18-17,-17 0 1,0 17-16,-1 19 16,-34-36-16,35 17 15,-18-17 1,17 18-16,-175 0 31,-71 17 0,211-35-15,18 18-16,-18-18 16,1 0-16,-89 35 31,89-35-31,-19 17 15,19-17 1,52 0-16,-17 0 0,-36 0 16,36 0-16,-18 0 15,18 0-15,-36 0 16,36 0-16,0-17 16,0 17-1,-18 0 1,35 0-16,0 0 15,1 0 1,-1 0 0,0 0-1,18-18 17,18 18 46,106 0-47,-72 0-31,37 0 16,740 88 15,-406-52-16,159-19 1,-406-17 0,-34 0-16,-1 0 15,0 0-15,18 0 0,123 0 16,-35 0 0,-159 0-1,18 0-15,0 0 16,-18 0-16,18 0 0,70 0 15,-70 0 1,-18 0-16,-35 0 16,18 0-16,-1 0 15,-17 0-15,0 0 0,0 0 16,0 0-16,17 0 0,36 0 31,-53 0-31,194 0 16,-71 0-1,-70 0 17,88 0-17,-70 0 1,52-17 0,-141 17-1,36 0 1,-18 0-1,-36 0-15,19 0 32,-19 0-17,-17-18 32,-53 0-31,1 1-1,-1-1-15,-36 0 0,37 1 0,-231-36 32,-211-35-1,300 88-15,-53 0-1,106 17 1,-35-17-16,-18 18 15,18 17-15,-1-17 16,36-18-16,-18 35 0,18-35 16,18 18-16,17-18 0,-194 53 31,159-36-31,0 1 16,-18 35-16,18-18 0,-18-17 15,53-18-15,18 17 16,-176 36-1,140-35 1,71 0-16,-17-18 16,-1 0-1,53 0-15,-17 0 16,0 0 0,0 0-1,17 0 1,36-18 78,35-17-79,-1 17-15,72-17 16,70-36-1,-35 54-15,-18-36 16,423-71 0,-140 36-1,158-18 1,-177 53 0,-52 53-1,-194-35-15,88 0 16,-18-1-1,-141 36-15,124 0 16,-36 0 0,-70 0-16,-18 18 15,159 0 1,-194-18 0,18 17-1,264 1 16,-229-18-15,-18 0 0,-53 0-16,36 18 15,17-18 1,-17 17 0,17-17-1,-71 0-15,1 0 16,0 0-16,-1 0 15,1 0 1,0 0 0,-1 0 15,-17 18 110,-53 17-79,18-35-46,-71 53 15,0-18-15,53-35-16,1 36 0,-37-19 15,-52 19 1,-123-1-1,105-17 1,-70 34 0,140-52-1,37 0 1,16 0 0,19 0-1,-1 0 1,53 0 46,18 0-46,18 0-16,246 0 31,1 0-15,-124-17-1,35-1 1,-158 1-16,123-36 16,17 17-1,-140 19-15,-1-1 16,-17 0-16,0 1 0,0-18 16,18 17-1,-54 18 1,1 0-16,0 0 15,-1-18-15,1 18 0,0 0 32</inkml:trace>
</inkml:ink>
</file>

<file path=ppt/ink/ink110.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24:25.8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1976 7920 0,'194'-35'188,"264"-53"-172,-281 35-1,17 0-15,-18 18 16,600-124-1,-599 141 1,17-17-16,-18 17 16,-35 18-16,0-35 0,-17 35 15,193-18 1,124-35 0,-176 36-1,-160 17 1,125-35-1,-124 35-15,-18 0 0,35 0 16,-17 0-16,-18 0 16,89 0-1,-89 0 1,-18 0-16,19 0 0,-36 0 0,35 0 16,-18 17-1,-17-17-15,35 0 16,-17 0-16,0 18 0,87-18 15,-105 17-15,0-17 16,35 0 0,-35 18-16,18-18 15,-1 0-15,107 0 16,52 35 0,-158-35-1,17 0 1,-18 18-16,1-18 0,-1 35 15,319 1 17,-319-36-17,18 17-15,124 1 16,-142-18 0,1 17-16,0 1 15,158 35 16,-159-18-15,-34-35-16,-19 0 0,1 0 16,0 0-16,-1 18 15,1-18-15,-18 18 32,-18-18-1,-35 0-16,18 0-15,0 0 16,-18 0-16,-18 0 16,-34 0-16,-54 35 15,-688-17 1,635-18 0,71 0-16,0 0 15,-18 0 1,71 0-16,0-18 15,-335-35 1,317 53 0,18-18-16,17 18 15,1 0-15,-1 0 0,0 0 16,19 0-16,-37 0 16,19 0-16,-1 0 15,1 0-15,-18 0 16,17 0-16,-17 0 15,17 0-15,1 0 16,-54 18-16,-17-18 0,35 18 16,-105-18-1,140 0 1,0 0-16,19 0 0,-19 0 16,0 0-16,-17 0 0,18 0 31,-36 0-31,0 0 0,-476 53 15,194-36 1,247-17 0,17 0-16,18 0 0,54 0 15,-19 0-15,-17 0 16,-159 0 0,159 35-1,-18-35-15,0 18 16,-17 0-1,17-18-15,-124-970 32,125 1993-17,87-1023 1,-17 0-16,-1 0 31,1 0 0,17 0-31,107 0 47,-36 0-31,458-36 0,-282-17 15,-52 18-31,-1 18 0,53-19 0,459-17 47,-106 36-16,-476 17-31,159 0 16,-53 0-1,-89 0 1,-17 0-16,35 0 0,0 0 15,688 0 17,-511 0-17,-177 0-15,0 0 0,35 0 16,124 0 0,-124 17-16,-34-17 15,-37 0-15,89 36 16,-105-19-16,-19-17 15,-17 0-15,71 0 16,-71 0 0,-1 0-16,37 0 15,-54 0 1,0 0-16,36 0 0,-36 0 16,53 0-1,-35 0 1,-18 0-16,54-17 15,-37 17 1,19 0-16,0 0 16,-18 0-16,264 0 31,-176 0-15,53 0-1,-88 17 1,17 1-1,-70-18-15,71 18 16,-71-1 0,0-17-16,123 18 15,-123-18 1,0 0 0,17 17-16,-17-17 0,53 18 0,-53-18 15,35 35 1,-35-35-16,18 18 15,-1-18-15,19 18 0,69-18 16,-105 17 0,18-17-16,17 18 15,177-18 1,-195 0 0,-17 0-16,0 0 15,0 0-15,-18 0 16,18 0-16,0 0 0,18 0 15,-19 0-15,37-18 16,281-70 15,-282 70-15,-17 1-16,-1-1 16,1 1-16,-1-1 0,36-35 15,-53 53 1,18-18-16,-18 1 0,70-1 15,1 0 1,-54 18 0,-17-17-1,18 17-15,-1-18 16,-17 18-16,0 0 0,35 0 16,-52 0-16,-1 0 15,18 0 1,-36 0-16,1 0 15,0 0 1,17 0 0,-70 0 77,-54 0-77,-105 18-16,36 35 16,-513 88 15,583-88-15,0-53-16,17 0 0,-34 17 15,16 1-15,-52 17 16,-17 18-16,-19-35 0,-34 17 15,-89 18 1,-18 0-16,36 35 0,-265 53 16,318-88-16,17-18 15,-229 54 1,212-36 0,70-36-1,89 1 1,17-18-16,0 35 0,35-35 15,0 0-15,-17 0 16,18 0-16,-1 0 31,53 0 47,124 18-62,-36-18 0,318 0-1,-300 0 1,124 0 0,-159 0-1,0 0-15,0 0 16,-1 0-16,19 0 0,158 0 15,-158-18 1,17 18-16,17-35 16,-16 17-16,34 1 15,529-89 1,-493 53 0,123-35-1,-194 70-15,318-88 16,-318 88-1,18-17-15,-53 18 16,52-1 0,-52-17-16,282-1 31,-335 19-15,53-1-16,18 18 15,-36-18 16,-35 1-31,-18 17 0,35-18 16,-52 18-16,53-17 16,-36-19-16,18 36 0,0-17 15,35-19-15,-17-17 16,34 1-16,37-54 16,16 0-16,160-106 15,-160 106-15,1-35 16,141-70-1,-247 175 1,0 19-16,-35-1 0,17 0 16,-17 1-1,-1 17 1,-17-18-16,18 18 16,-1 0-1,1-1005 1,-18 2028 93,-70-953-93,-36 1-1,-282 229 1,35-18 0,35-17-1,177-160-15,18-34 16,-54 70 0,124-106-1,1 1-15,16-1 0,-52 18 16,-53 17-1,88-52-15,-18 35 16,-17-18-16,35 0 16,18-17-16,0 0 15,-53 35 1,70-36 15,71-17 16,194-35 0,211-106-31,36 17-1,-353 71 1,89 1-1,-36-37-15,17 36 0,-34 18 16,-18 0-16,-36-18 0,18 0 16,-17 35-16,-19-17 15,125 0-15,-19-18 16,-140 35 15,52 1-31,1 17 0,-36-18 16,36-17-1,-54 35 1,-17 0-16,35 0 0,-35 0 16,0 0-16,35 0 15,-17 0-15,-18-18 16,17 18-16,1 0 0,-18 0 16,194 0 15,-124 0-16,-70 0-15,106 0 16,-18 0 0,18 0-1,35-35 1,17 17 0,178 18-1,-248 0 1,35 0-1,-88 0 1,36 0 0,-54 0-1,-17 0 1,-35 0 0,17 0-16,71 0 15,-71 0 1,-17 0-16,-1 0 31,-17-17-15</inkml:trace>
</inkml:ink>
</file>

<file path=ppt/ink/ink111.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24:27.9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22789 7462 0,'406'0'203,"423"141"-156,-106 53-16,-493-88-15,-142-71-16,35 0 0,-70 0 16,35-17-16,18 17 15,-18 1 1,-17-19 0,35-17-1,-88 0 1,-1 0-16,1 0 15,-36 0 1,1 18 0,-19-18-16,36 17 15,-53-17-15,18 0 0,0 18 16,-1 0-16,-16-18 16,-213 35-1,212-35 1,0 18-16,-123-18 15,35 0 1,-53-18 15,35 18-15,-123 0 0,141-18-16,35 18 15,17-17-15,-16 17 0,16-18 16,19 18-16,-18-35 15,-124-18 1,142 35-16,17 1 16,-159-36-1,71 17 1,-159 1 15,35-18-31,-105 0 16,194 36-16,-1 17 15,36 0-15,-18-36 16,53 19-16,-17-1 16,70 1-16,-17 17 15,-1-36-15,36 19 16,-18 17-16,18-18 16,-1 18-16,-140-18 15,17 18 16,106 0-31,0 0 16,0 0-16,-17 0 16,17 0-16,0 36 15,-88-36 1,53 17 0,52-17-1,1 0-15,17 0 0,-52 18 31,52-18-31,-70 18 16,53-18 0,0 17-16,-54 18 15,36 1 1,-35-19 0,35 19-16,-35-19 0,35 1 15,-35 0-15,35-1 0,-18 18 16,-52 1-1,70-36 1,35 0 15,1 0-31,34 0 78,36 0-62,0 0-16,18 0 16,52-36-16,54 19 0,-36-18 15,335-36 1,-106 18 0,36 0-1,-229 36-15,34 17 16,-34-36-16,34 36 15,19-17-15,-19 17 0,1 0 16,0 0-16,-71 0 16,35 0-16,-35 0 15,36 0-15,228 0 16,-299 0 0,35 0-16,0 0 15,-17 17-15,-18-17 0,-1 0 16,-16 36-16,17-36 15,-1 0-15,-34 0 16,-1 0-16,-17 0 16,0 0-16,18 0 0,-36 0 15,0 17 1,18-17 0,0 0-1,-35 0-15,0 0 31,-18 18-15,0-1 0</inkml:trace>
</inkml:ink>
</file>

<file path=ppt/ink/ink112.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26:12.2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3916 15082 0,'141'0'203,"-18"-18"-187,-17 0-16,318-52 31,69-1 1,-387 71-32,35 0 15,-17-17-15,282-1 16,-177 18-1,-123 0 17,0 0-32,-1 0 0,1 0 15,18 0-15,-18 0 16,-1 0-16,1 0 16,-18 18-16,18-18 0,0 0 15,18 0-15,-19 0 16,-34 0-16,35 0 15,-18 0-15,-17 0 16,17 0-16,-35 0 0,0 0 16,-1 0-16,19 0 15,-53 0-15,17 0 16,0 0-16,0 0 16,124 0-1,-124 0 1,1 0-16,-1 0 0,18 0 15,123-18 1,-123 18 0,0 0-16,35 0 15,54 0-15,-90 0 16,19 0-16,88 0 16,-106 0-1,88 0 1,159 0 15,-230 0-31,-17 0 0,-18 0 16,36 0-1,-18 0-15,-18 0 16,0 18-16,1-18 16,70 0-1,-54 17-15,-16-17 16,-1 0-16,0 0 0,-17 0 15,52 0 1,1 0 0,-18 0-16,-18 0 15,0 0-15,1 0 16,-1 0-16,18 0 16,-18 0-16,0 0 0,1 0 15,-1 0-15,0 0 16,1 0-16,87 0 15,-88 0 1,1 0-16,-1 0 16,71 0-1,-71 0 1,-17 0-16,17 0 16,0 0-1,-17 0-15,0 0 0,34-17 16,-16-1-1,-1 18-15,-17-18 16,35 1-16,-18 17 0,18-18 16,-18 0-1,0 1-15,18-1 32,-35 18-32,-1 0 0</inkml:trace>
</inkml:ink>
</file>

<file path=ppt/ink/ink113.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26:15.6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3845 16352 0,'36'0'188,"193"-53"-173,229-18 1,-264 36 15,-105 35-31,69 0 16,-52-18-1,-18 18-15,18 0 16,35 0 0,1 0 15,-72 0-31,-17 0 0,35 0 0,18 0 16,-18 0-1,-35 0-15,18 0 16,-1 0-16,-17 18 15,18-18-15,317 35 16,-159 0 0,-17 1-1,-159-36 1,0 0 0,229 0-1,-247 0 16,36 0-31,-54 0 0,54 0 16,-36 0-16,53 0 16,18-18-1,-53 18 1,18 0-16,-18 0 0,-1 0 16,1-18-16,18 18 15,176-17 1,-177 17-1,-17 0 1,18 0-16,-1 0 0,-17 0 16,18 0-16,-18 0 15,0 0-15,35 0 16,-53 0-16,1 0 16,-1 0-16,0 0 15,0 0-15,18 0 0,-17 0 16,-19 0-16,1 0 15,17 0-15,18 0 16,-18 0 0,1 0-16,-19 0 0,54 0 15,-18 0 1,-18 0-16,0 0 16,0 17-16,1-17 15,-1 0-15,53 18 16,-17-18-1,-36 0-15,-17 0 16,17 0-16,177 0 31,-106 0-31,88 0 16,-71-18 15,0 18-15,1 0-16,-89 0 15,18 0-15,-18 0 0,1 0 16,34 0 0,-52 0-1,52 0 1,-34 0 15,-19 0-15,19 0-1,34 0 1,-52 0 0,52 0-1,213 0 1,-230 0 15,-1 0-31,1 0 0,0 0 16,-17 0-16,-1 0 15,71 0 1,-89 0 0,19 0-16,-19 0 0,1 0 15,-1 0-15,1 0 16,0-1005 0,-1 2010 15,1-1005-31,0 0 31,70-17-15,-53 17-16,0 0 15,18-18-15,0 18 0,-17 0 16,16 0-16,-16-18 16,34 18-16,-34 0 15,-1 0-15,18 0 16,-18 0-16,0 0 15,18 0-15,18 0 16,-1 0 0,36 0-1,-53 0 1,-35 0-16,17 0 16,18 0-16,-18 0 15,106 0 1,-105 0-1,-19 0-15,19 0 16,-19 0 0,1 0-16,-1 0 47,-34 18-32,-18 0 1</inkml:trace>
</inkml:ink>
</file>

<file path=ppt/ink/ink114.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31:05.5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25082 2205 0,'53'0'219,"318"18"-203,-54 35-1,1 17 1,-177-34-1,-18-1-15,-17 0 0,53-17 0,-71 35 16,-17-36-16,52 1 16,-70 0-16,35-1 15,-35 1-15,0 17 16,176 0 0,-140-35-1,16 0 1,-87 0-1,0 0 1,-1 0-16,1 0 0,0 0 31,-1 0-15,-34 0 31,-72 18-47,54 0 15,0-18-15,0 0 0,-18 0 16,17 0-16,-69 0 16,34 0-1,1 0-15,-124 17 16,52-17-16,1 0 16,-406 18-1,442-18 1,-1 0-16,-18 0 15,54 0-15,17 0 0,-18 0 32,54 0-32,-177-1005 31,70 2028 0,89-1006-31,-18 1 0,-141 70 16,106-53-1,17 1 1,54-19 0,-1 1-1,36-18 1,34 0 0,142 0-1,1 0 1,-19 0-16,212 0 15,18-35 1,-265 35 0,0 0-16,0 0 0,88 17 15,-52 1 17,-54 0-32,159 52 31,-158-17-16,-71-35 1,-18-1 0,-35 1-16,0 0 15,-35 17 1,17-35-16,-88 35 16,-35 0-1,88-35-15,-53 36 16,-299-54-1,105 0 17,-635-87-17,794 69 1,-88-987-16,35 2029 16,141-1024-1,-36 18 1,37 0-1,-1 0 1,35 0 0,71 0 62,53 35-63,0-17 1,158-18 0,36 35-1,88-35 1,-176 0 0,-1 18-16,36-18 0,-70 0 15,17 35-15,-53-35 16,-35 18-16,-18-18 0,-35 17 15,0-17-15,-18 18 16,-17-18-16,17 0 16,18 0 15</inkml:trace>
</inkml:ink>
</file>

<file path=ppt/ink/ink115.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31:31.3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16704 10301 0,'18'0'203,"158"0"-187,-123 0-16,0 0 15,106 0 1,-106 0-16,35 0 16,-18 0-1,18 0 1,-52 0-16,-1 0 31,159 18-15,-88-18-1,-18 18 1,-17-18 0,17 0 15,-53 0-31,159 17 31,-159-17-31,36 18 16,-18-18-1,88 18 1,-53-18 0,0 17-1,-52-17-15,17 0 16,88 18 15,-71-18-31,160 35 16,-125-17 15,54-18-15,35 53-1,-123-53 1,-18 0-1,52 17 17,-34-17-17,105 18 1,-87-18 15,87 35 0,-141-35-15,1 0 0,-1 0-16,-17 0 15,17 0 1,-18 0-16,1 0 0,0 0 16,-1 0 15,1 0-16,0 0 1,-1 0-16,19 0 16,16 0-1,-16 0 1,-1 0-16,18 0 0,17 0 16,-17 0-16,0 0 15,177-35 16,-177 35-31,-18-18 0,18 18 16,-18 0-16,0 0 0,1-17 16,-1 17-1,0 0-15,0 0 0,1 0 16,17 0-16,-18 0 16,0-18-16,0 18 0,1 0 15,-1 0-15,0 0 16,36-18-1,17 18 1,-35-17 0,-35 17-16,34-18 0,-34 18 15,53 0-15,-18-17 0,-1-1 16,19 0-16,0 18 16,17-17-16,141-36 15,-123 35 1,17 0-16,-17 18 15,0 0-15,-18-35 16,106 0 0,-123 17-16,17 18 0,0-17 15,-35 17-15,18-18 16,-36 18-16,18 0 16,17-35-16,125 17 15,-160 0 1,0 18-1,0 0-15,18 0 0,-17 0 16,-1 0-16,0 0 16,0 0-16,-17 0 15,17 0-15,-17 0 0,0 0 16,-1 0-16,1 0 16,-1 0-16,1 0 15,0 0-15,-1 0 16,1 0 15</inkml:trace>
</inkml:ink>
</file>

<file path=ppt/ink/ink116.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31:36.5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7761 10954 0,'18'0'218,"229"-18"-186,35 1-17,-88-1 16,106 18-15,-177 0 0,-35 0 15,142 0 0,-177 0-31,141 0 31,-71 0-15,-52 0 15,17 0-15,-35 0-16,35 18 16,0-18-1,-52 0-15,52 0 16,35 0-1,-35 17 1,-52-17-16,52 18 16,0-18-1,-53 0-15,36 0 16,-1 0 0,-17 0-1,-17 0-15,-1 18 0,35-18 16,1 17-1,-36-17-15,53 0 16,1 0 0,-54 18-1,36 0 1,-1-18 0,18 0-1,0 17 1,-35-17-1,-17 0-15,34 18 16,1-18 0,-36 0-16,36 0 15,-1 18 1,1-1 0,-36-17-16,36 18 15,-1-18 1,-52 0-16,52 17 15,1-17 1,-54 0 0,19 18-16,52-18 15,-53 18 17,142-1-1,-142-17-31,0 0 15,53 18 1,-35-18 0,36 0-1,-54 18 1,18-18 0,0 17-1,-18-17 1,-17 0-16,17 18 15,35 0 1,-52-18-16,53 0 31,34 17-15,-87-17-16,0 0 16,17 0-16,18 0 15,17 18 16,-34-18-31,34 17 16,-17-17 0,0 18 15,-35-18-31,-1 0 0,19 0 31,-19 0-15,1 0-16,0 0 31,-1 0-15,1 0 46,70 0-15,-70 0-47,-1 0 31,1 0-15,0 0 15,17 0-15,0 0-1,18 0 17,-18 0-32,1 0 0,-1 0 15,-17 0-15,17 0 0,0-18 16,0 18 0,18-17-1,-35 17 1,0 0-1,-54 0 17,-17 0-17,36 0-15,-1 0 16,-35 0 0,36 0-1,-19 0-15,1 0 0,0 0 16,-36-18-1,18 18 1,-35 0 0,17 0-16,19 0 0,-19 0 15,0 0-15,19 0 16,-90-17 0,72 17-16,17 0 0,-35 0 15,-159-36 16,212 36-31,-36 0 0,36 0 16,-36-35-16,18 35 16,0 0-16,-70-18 15,70 18 1,0-17-16,-53 17 16,36 0-16,-36 0 15,18 0 1,17 0-16,-17 0 0,-89 0 15,19 0 1,-72 0 0,89 0-1,0 0 1,71 0-16,-89 0 31,-406-36 0,442 19-31,52 17 16,-17-35-16,18 35 16,-1-18-16,18 18 0,0 0 15,-176-18 17,158 18-17,-17 0 1,53 0-1,-36 0-15,18 0 0,-35 0 32,35 0-32,-88 0 15,18 0 1,52 0-16,-52 0 16,-18 0-1,88 0-15,0 0 16,17 0-16,-52 0 15,-18 0 1,71 0-16,-18 0 16,0 0-1,36 0-15,-1 0 16,-35 0 0,0 18-1,0 17 1,18-35-1,0 0 17,17 0-17,36 0 32,88 35-31,35-17-1,17-18 1,-52 18-16,0-18 0,0 17 16,17-17-16,-17 0 15,0 36-15,0-36 16,17 17-16,71 1 16,0 0-1,-52-1 1,-19 1-1,-52-18-15,52 35 16,36-35 0,-89 18-1,89-18-15,0 17 32,-89-17-32,283 18 15,-176 0 16,-89-1-31,71-17 16,-18 0 0,-88 0-16,35 18 15,0-18 1,-53 0 0,36 0-16,-1 0 15,1 0 1,-53 0-16,34 0 15,1 0 1,-17 0 0,-19 0-16,89 0 15,-18 0 1,36 18 0,-36-18-1,35 0 1,-52 0-1,17 17 1,-70-17 0</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37:15.5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9525 6015 0,'35'0'234,"177"0"-203,-177 0-31,36 18 16,-18-18-16,0 0 0,35 0 16,-35 0-16,17 0 0,1 17 15,-1-17 1,19 0-16,-19 0 15,36 0-15,-35 0 0,17 18 16,176 0 0,-105-18-1,-71 35-15,18-35 16,-18 18 0,18-18-16,-18 17 0,18-17 0,-35 0 15,17 18 1,-35-18-16,35 18 0,-17-18 15,17 0 1,-18 17-16,-17-17 0,141 53 16,-70-35-1,-71-18 1,0 0-16,-18 17 16,0-17-16,71 36 31,-88-36-31,-1 0 15,1 0-15,-106 0 110,-36-18-95,54 0-15,-19 1 0,19 17 16,-89-18 0,-88-17 15,-17 0-15,52 17-1,53 18 1,-105 0-1,193 0 1,-17-18 0,35 18-16,-194 0 15,53 0 17,53 0-17,-18 0 1,106 0-16,-70 0 31,35 0-31,35 18 0,17-18 16,-105 0-1,88 0-15,-70 18 16,52-18 0,-17 0 15,53 0-31,-71-1006 15,18 2012 1,17-1006 0,54 0-1,-19 0 1,19 0 0,-36 0 15,70 0 31,19 0-46,-19 17-16,19-17 16,-1 18-16,-17-18 15,123 17 1,106 19-1,-177-19 1,18-17-16,18 0 0,35 0 16,36 0-16,-19-17 15,19 17-15,-36-18 16,35 18-16,265-53 16,-300 36-1,18-19-15,-18 36 16,0-17-16,-52-1 0,34-17 15,-52 17-15,17 0 16,-18 18-16,1-17 16,-1-1-16,-34 1 15,34-1-15,-17 18 0,0-18 16,18 18 0,-36 0-16,0 0 15,0 0-15,36 0 16,-36 0-1,1 0 1,17 0-16,-18 0 0,0 0 0,0 0 16,1 0-16,-1 0 15,0 0-15,0 0 16,18 0-16,18 0 16,35 0-1,-53 0 1,17 0-16,1 0 15,70 0-15,-88 0 16,0 0-16,0 0 16,123 18-1,-158-18 1,-1 0-16,19 0 0,-19 0 16,19 18 30,-54-18 1,-70 0-31,-124 0 0,-211-18-1,123 18 1,-159 0 15,-264 35-15,70 53-1,477-70-15,0-18 16,-230 53 0,247-53-1,18 0 1,106 0-1,-53 0 1,52 0-16,19 0 16,-1 0-1,-17 0 17,52 0 14,36 0-30,0 0 0,18 0-1,17 0-15,35 0 0,19 0 16,298 18 0,266 70-1,-494-88-15,17 17 16,-17-17-16,-1 0 15,1 0-15,0 0 0,35 0 16,0 0 0,35 0-16,0 0 15,265 0-15,-300 0 16,0 0-16,335 0 16,-476 0-1,-1 0-15,160 0 16,-106 0-1,-18 0 17,-106 0-32,0 0 15,1 0-15,-19 0 0,19 0 16,-19 0 0,1 0-1,-18 18-15,-53-18 78,-494-35-62,106-18 0,-53 35-1,247-17-15,0 0 16,36 35-16,-36 0 15,0 0-15,-35 0 16,-618 53 15,653-53-31,177 0 16,-1 0-16,18 0 16,-106 0-1,142 0 16,-1 0-15,53 0 15,248-36-15,122-17 0,442 36-1,-300 17 1,176 0-1,-229 0 1,-71 35 0,-211-17-1,0-18-15,-1 0 16,1 35-16,0-35 16,-1 0-16,-52 0 0,-18 18 15,265-18 1,-318 0-1,0 0 17,-53 0-17,-17 0 1,0 0-16,-36 0 31,-88 0-15,18 0-16,-282-18 15,158-17 1,-106 17 0,-34-17-16,-1 35 15,-88 0-15,-670-88 16,458 52 0,477 36-1,-1 0 1,36 0-16,35 0 15,0 0-15,-35 0 16,88 0-16,18 0 16,-53 0-1,70 0 1,1 0 0,52-17 30,459-36-14,-230 17-32,19 36 0,52 0 15,-18 0-15,1 0 16,-36 18-16,282 17 16,1-17-1,123 17 1,-512-35-16,-70 0 15,0 0-15,-18 0 16,53 0 0,-88 0-1,-18 0 1,-17 0 0,0 0-1,-36 0 16,-247 0-15,124 0 0,-35 0-16,-36 0 15,1-17-15,-442-36 32,441 53-32,1 0 0,-36-18 15,0 18 1,35 0-16,-176-35 15,265 35-15,52 0 16,-52 0 0,87 0-1,1-18 1,53 18 31,370-17-32,-177 17 1,36 0-16,547 17 16,-529-17-1,17 0-15,282 0 16,-123 18 0,-264-18-1,-1 0 1,-70 0-16,0 0 0,70 0 31,-123 0-15,-35 0-16,-1 0 15,1 0 1,-53 17 78,-18 1-79,35-18 32,-17 0-31,17 0-1,-35-988 17,-88 2029-17,88-1041 1,-17 0-16,-1 18 0,53-18 16,1 0-1,-36 0 16,35 0-31,1 0 16,-1 0 15</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37:20.3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13741 8202 0,'388'0'235,"-35"0"-220,-107 0 1,-87 0 0,-71 0-1,-35 0-15,124 0 16,-124 0-1,35 0 1,-71 18 0,19-18 15,-107 0 16,-211 35-32,88-35-15,18 36 16,-1-36-16,1 0 0,-1 0 16,-52-18-1,159 0-15,-1 18 16,18-17-16,-35 17 16,53-18-16,-1 18 15,19-18-15,-19 18 31,1 0-15,17-17 0,107-19 77,263-52-61,-87 53-17,-36 0 1,-123 17-16,53 18 16,141-18-1,-177 18 1,36 0-1,-106 0 17,17 0-17,-17 0 17,-53 18 14,0 0 17,-158 17-47,-301 36-1,-52-19 16,299-34-15,-88-18 0,124 0-1,-1 0 1,124 0-16,-35-35 16,0 0-1,70 17 1,-17 0-1,35-17 1,123-53 0,54 0-1,87 17 1,-105 18-16,229 0 16,124 53-1,-212 88 1,-124-35-1,-88 18 1,0-18-16,71 53 16,-141-71-1,17 18-15,-17 17 32,-71 54-17,-71-36 1,-87-17 15,70-36-31,-54 0 16,19 18-16,-18-35 0,88-18 15,0 0 1,1 0-16,16 0 0,36 0 0,1 0 16,-1 0-1,17-18-15,1 0 0,-35-17 31,70-35-15,0 34 0,35 1-16,35 0 0,-17 0 15,0-18 1,582-141 15,0 176 0,-564 18-31,-36 18 16,0-1-16,1 1 16,-19-1-16,1 19 15,0-36-15,-18 17 16,0 1-16,0 0 0,0 17 16,-18 0-16,-17 1 0,-18-19 15,-18 18-15,-35 18 16,-352 106 15,123-124-31,193 1 16,37-36-16,-1 0 0,18 0 15,35 0-15,-36 0 16,1-18 0,-35-17-1,105 35 1,0-18-16,1 0 15,17-17 1,17-35 0,19 34-16,-1 1 15,53 0-15,0-18 16,1 18-16,16 35 16,19-36-16,-53 19 0,17 17 15,88-18 1,-70 18-1,-88 0 1,-1 18 0,-17 35 15,-35-36-31,-18 1 0,-141 35 31,123-36-31,19-17 16,-1 18-16,-53-18 15,35 0 1,36 0-16,0 0 16,-18-18-1,35 18-15,0 0 32,18-17-17</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37:31.4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12612 13812 0,'17'0'234,"142"0"-203,229 17 0,-53 18-15,-194-35-16,230 36 16,52-1-1,-246-17-15,17 17 16,141 18 0,-124-35-1,89-1 1,-141-17-1,17 18 1,-105-18 0,0 0-1,-54 0-15,1 0 16,17 0 0,-17 17-1,-54-17 48,-122 0-48,87 0-15,18 0 0,-17 0 16,-301-17 15,213-18-31,-160 35 16,177-18-16,-18-17 15,-264 17 1,299 18-16,-17-18 16,0 18-16,-159-35 15,159 35-15,35-18 16,-123 1 0,141-19-16,35 36 15,18-17-15,-1 17 0,19 0 16,-1-18-16,-17 18 31,17 0-15,53-35 15,89-36-15,52 1-1,301-54 16,34 71-15,230 53 0,-212 0-1,-35 36 1,-247 17-16,-53-36 16,-18 19-16,124 16 15,-70-16 1,-142-19-1,-35-17-15,17 18 16,-17-18-16,-35 0 16,-1 0-16,1 0 15,0 0-15,-1 0 16,1 0 0,-36 18-1,-17-18-15,-18 17 16,-776-17-1,582 0 1,-35 0 0,-36 0-16,1 0 15,-777 0 1,847 0-16,36-35 16,34 35-1,1 0-15,70-18 16,-70 1-16,123 17 15,35 0 1,1 0-16,-1 0 16,0 0-16,36-36 47,405 19-32,-211 17 1,1164 0 15,-777 35-15,-34 0-1,-248-17-15,177 17 16,-35-35 0,-247 0-1,-36 0-15,-17 0 16,-53 0-16,-1 0 0,-16 0 15,34-35 17,-52 35-17,-248-35 32,-440-36-31,88 18-1,-389 18 1,248 35 0,388 0-1,158 0 1,54 0 0,52 0-1,-17 18-15,17-18 0,1 0 16,-1 17 15,53 1-15,618 70-1,70 36 17,-335-89-32,0-18 15,530 19 1,-742-1-16,212-35 15,-106 0 1,-88-18 0,-106 1-16,1 17 15,-36 0 1,-36 0-16,1 0 16,-159-36 15,-300-16-16,-53-37 1,-71 72 0,283 17-16,0 0 15,0 17-15,17 1 16,-123 17 0,123 1-1,124-19 1,106 1-1,-53-1 1,70-17-16,1 0 16,17 18-16,-18-18 15,18 18-15,106 52 32,123 1-17,0-18 1,89-18-16,-36 18 15,71-18-15,-36-17 0,1-18 16,458 0 15,-617 0-31,-89 0 0,19 0 16,52-35 0,-106 17 15,-106-17 0,-1216-159 0,899 176-31,0-17 16,105 35 0,36 0-16,71 0 0,0 0 0,-18 0 15,88 0-15,-35 35 16,-18 18-16,18-35 0,17 35 15,-70-18 1,141-18 0,18-17-16,0 0 15,17 18-15,1-18 0,-1 0 16,0 0 0,18 18 15,53-1-16,0-17 1,35 18-16,53 17 0,1-35 16,52 18-16,388 70 15,-406-88 1,-35 18-16,0-18 16,-35 0-16,-18 0 15,-17 0-15,-1 0 16,-17 0-16,0 0 0,-17 0 15,34 0 17,-52 0-32,-1 0 0,1 0 31,546-71 375,1394-88-390,-741 54-1,53 105 1,-635 0 15,600 53 1,-1058-53-17,-36 0-15,317 0 31,-405 0-31,-18 0 16,1 0-16,17 0 16,-36 0-1,1 0-15,-53 0 63,-124 0-48,53 0-15,-17-18 16,-583-35 15,-546 0-15,793 53 15,106 0-31,-1552 141 16,1094-123-1,546-18 1,89 0 15,70 0-31,-35 0 16,-18 0 15,142 0-15,-1 0-16,106 0 31,177-35 0,-18-1-31,141-17 16,211 0-16,142 18 0,900-141 16,-918 140-1,18 1-15,17-53 16,-105 53-16,-53-1 0,-71 1 15,600 0 1,-635 35 0,-71 0-1,-282 0-15,0 0 16,-17 35-16,34-17 16,-105-18-1,0 0-15,0 17 0,-18-17 16,-17 18-1,0-18-15,-1 0 0,1 0 16,-36 0 15,-317 0-15,88-35-16,-70 17 16,34 18-16,-352-35 15,-35 35 1,-194 0-1,282 0-15,-141 35 16,70-35-16,141 0 0,1 0 16,-406 71-1,387 52 1,90-17 0,246-71-1,88-17-15,17 17 0,1 18 16,53-35-16,17-18 15,1 0 1,-1 17 0,194 54-1,-34-36 1,157 18-16,19-18 16,758 36-16,-88-18 31,-530-18-31,-87-35 0,17 35 15,-71 1-15,-17-19 16,-53-17-16,0 36 0,-35-36 16,70 0-1,-176 0 1,0 0-16,-36 0 16,36 0-16,-35 0 15,-54 0 1,1 0-16,-142-18 47,-352-35-32,264 53 1,-35 0-16,-634-18 16,563 18-1,-246 0 1,140 0-16,177 18 31,159-18-31,-18 18 16,53-18-1,36 0-15,-1 0 16,53 0 15,442-18-15,-89-17-1,106 0-15,158-1 16,-176-34-16,-123 34 16,0 19-16,211-18 15,-334-18-15,-19 35 16,-69-17-16,16 17 16,-17-17-16,-35 35 15,-18 0-15,1-18 16,-36 18-1,-36 0 1,-34 0 0,-107-18-1,-17 18-15,-35 0 16,-36 0-16,-35 0 16,0 0-16,35 0 15,1 0-15,-248 0 16,-352 36-1,528-36 1,37 35-16,51-17 0,19-18 16,70 35-16,-17-35 15,70 0-15,35 0 16,1 0-16,-1 0 16,0 0-16,1 0 0,-1 0 15,106 0 32,865 18-16,-601-18-15,1 35-16,-70-35 0,-1 0 16,-35 0-16,-36 0 0,-34 0 0,-1 0 15,18-35 1,-53 35-1,-105 0 1,-19 0-16,1 0 16,-1-18-1,-87 0 1,-1 18 0,-193-17-16,-124-1 15,141 18 1,-71-35-16,-70 35 0,35-36 15,-317 19 1,529-18 0,53 35-1,17 0-15,1 0 16,34 0 0,19 0-16,-1 0 15,53-36 16,177 19-15,317-1 0,-176-17-16,-35 35 0,-36-36 15,-18 19-15,-17 17 16,-35-35-16,0 17 16,-36 18-16,-70 0 0,17 0 15,-52 0-15,-18 0 16,35 0-1,-70 0-15,-1 0 16,-52-1006 31,-441 2100-31,299-1059-1,36-35-15,-335 89 16,353-54-1,34-18-15,-69 1 16,105 0 0,17-18-16,-17 17 15,36-17-15,-1 0 16,36 0 15,17 0-15,36 0-16,35 0 15,105 0-15,36 0 0,53 0 16,-18 0-16,0 0 0,-70 0 16,-53 0-1,-18 0-15,71-1005 16,-71 2010 0,-106-1005-1,-17 0-15,-1 0 0,1 0 16,0 0-16,-36 0 47,-123 18-32,53 0 1,-18 17-16,-18-17 16,-87-1-1,87 1-15,-70 35 16,-123 0-1,281-53 17,19 0-32,-1 0 15,-17 0 1,17 0 0,106 0 15,-35 0-16,18 0-15,211-71 16,-194 71 0,-35 0-16,0-17 15,18 17-15,-36-18 16,0 18 0,-17 0-16,-1 0 0,1 0 15,0 0 16,-71 0 1,-88 0-17,17 18 1,1 34 0,35-34-1,35 0-15,-18-1 16,18-17-16,18 18 0,0-18 15,-1 0-15,19 18 0,-19-1 16,19-17 15,-1 0-31,1 0 16,52 0 31,35 0-32,-52 0-15,0 0 16,-1 0-16,1 0 31,-18 18-15,0 0 46</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37:47.5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5221 12665 0,'388'0'219,"706"18"-188,-689-36-15,54 18 0,-283 0-16,-17-18 15,18 18-15,-1 0 16,0 0-16,-70 0 16,35 0-16,0 0 15,-17 0-15,264 0 31,-282 0-31,194 0 32,123 0-1,-335 0-31,-17 0 0,17-17 16,-17 17-16,-19 0 15,19-36-15,-18 36 16,0-17-16,0 17 15,17-18-15,-17 18 0,0-17 16,0 17 0,-18 0-16,1-18 0,-1 18 0,18 0 15,-18 0-15,36 0 16,-1 0 0,-35 0-1,1 0-15,-19 0 0,54 18 16,-53-18-1,-18 17-15,17-17 16,18 18-16,18-1 16,-35-17-1,-18 18 1,18-18-16,-18 18 0,17-18 16,1 0-16,0 0 15,-1 0-15,1 17 31,-18 1 16,0 0-31,0-1 0,0 1-16,0 0 15,0 17 16,-18 0 1,1-17-32,-1-1 0,-17 1 15,35 0 1,-18-18 0,0 17-16,1-17 15,17 18-15,-36 0 31,19-18-15,17 17 15,-18-17 32,1 0-48,-89 0 17,-71 0-17,124 0-15,18 0 16,0 0-16,17 0 0,1 0 16,-142 0-1,71 0-15,17 0 16,-17 0-16,35 0 15,-53 0-15,-35 0 0,-18 36 16,18-36-16,71 0 16,34 0-16,-52 0 15,0 17 1,0-17-16,-142 35 16,72 1-1,122-19 1,-16-17-16,-1 0 0,-36 18 15,19 0-15,-18-1 16,35 1-16,-18 0 16,-176-1-1,194 1 1,-70 17-16,17-35 31,53 0-31,-176 0 31,176 0-31,18 0 16,-18 0-16,-53-18 16,35 1-1,18 17-15,-17-18 16,-1 1 0,18 17-1,18-18-15,0 0 16,-1 18-16,1-17 0,0-1 15,0 0-15,-1 1 0,-17-1 16,18 18 0,-35-18-16,34 18 0,-17-17 15,1-1 1,16 18-16,1-17 16,0 17-16,-1-18 0,-16 18 0,16-18 15,-87-17 16,-71 0 1,158 35-32,1-18 15,-71 18 1,71 0 0,-53 0-1,35 0 1,-35 0-1,0 0 1,17 0 0,36 0-16,-18 0 15,0 0 17,35 0-32,-17 0 15,-53 0 16,70 0-15,-17 0 0,17 0-16,1 0 31,52 0 110,0 0-126,-17 0 1,70 0-1,-17 0 1,70 18 0,0-18-1,17 0 1,-52 0 0,106 0-16,53 0 15,-160 0-15,37 0 16,193-36-1,-106 19 17,-17-18-17,-89 35 1,54 0 15,-142 0-31,-18 0 16,72 0-1,-72 17 1,19 1 0,-19-1-1,1 1 1,-18 0 0,-18-18-1,-88 53 1,-35-18-1,-159 18 1,0 0 15,-387 0-15,598-53 0,19 0-16,-1 0 15,18 0 1,0 0-16,-88 0 15,-70-18 17,158 18-32,17 0 15,-16 0-15,16 0 0,1 0 16,-36 0 0,-34 0 15,52 0-31,-53 0 31,71 0-31,-1 0 0,19 0 0,-36 0 31,-35 0-15,70 0 0,0 0-16,1 0 31,-1 0 0,53 0 63,265-35-63,-159 35-31,194-36 16,-158 19-1,-1 17-15,265-53 16,-53 53 0,124-53-1,-265 53 1,229-88-1,-212 70 1,-87 18 0,-71 0-16,35 0 15,18 0 1,-106 0-16,35 0 16,141 0-1,-141 0 1,-17 18-16,211-1 15,-106 19 17,318-19-17,-388-17 1,0 0 0,194 0-16,-36 0 31,-105 0-16,-18 18 1,-17-18 0,-89 0-1,0 0 1,-17 0-16,0 0 16,-1 0-1,-34 18 32,-336 35-31,282-36-1,-88 18-15,18-35 16,35 0-16,-17 18 0,17-18 16,0 18-1,-70-18-15,-194 53 16,-565 52 15,723-105-31,36 36 16,-54-19-16,89 19 0,0-36 15,35 0 1,-17 17-16,-71-17 16,106 0-1,52 0 1,19 0-16,-1 0 15,-17 0 1,17 0-16,36 0 78,105 0-62,-70-17-1,0 17 1,35 0-16,-17 0 16,476-53-1,-371 53 1,-35 0-16,0-18 16,618-88 15,-565 71-31,-18 17 0,-35 1 15,18 17 1,176-53 0,-176 35-1,53 18 1,-160 0-16,1 0 16,18 0-16,-18 0 15,-18 0-15,36 18 16,-36-18-1,0 0 1,-17 0 0,0 0-16,-1 0 31,1 0-15,-18 17 109,-18-17 78</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38:02.8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15628 5821 0,'247'-53'187,"829"-123"-155,-459 105-17,-176-17 1,-176 70-1,17 1 1,-141 17-16,194 0 16,-88 0-1,-141 0 1,-18 0-16,18 17 0,-18-17 16,-17 18-16,70 35 15,18 0 1,-124-53-1,0 18-15,1-1 16,-1 1-16,-17-18 16,-1 17-16,1-17 0,-18 18 15,17-18-15,1 0 16,0 18 15,-18-1-15,0 1 31,-124 17-32,71-17 1,-35 0-16,-18 17 0,-52 0 16,-19 0-16,-52 18 0,17 0 15,-52 0-15,52 0 16,0-18-16,-229 54 15,265-72 1,-18 18-16,53-17 16,17 0-16,18-18 0,36 17 15,-18-17 1,17 0-16,1 0 0,34 0 16,-17 0-16,18 0 15,0 0-15,0 0 0,-18 0 16,17 0-16,1 0 15,0 0 1,17 0 0,1 0-16,-19 0 31,72 0 47,87 0-62,-70 0-16,264 0 15,36-35 1,265 17 15,211-34 0,-653 16-15,-88 36-16,-17 0 16,-1 0-1,142 0 1,-141 0 0,-19 0-16,1 0 15,-17 0 1,-19 0-16,1 0 0,0 0 15,-1 0 17,-211 0 61,-53-17-77,-441-36 15,336 53-15,175 0-16,-264-1006 16,-123 2029-1,317-1023-15,-177 36 16,177-36-1,159 0-15,35-18 16,18 18-16,-18 0 0,18 0 31,-18-18-15,-18 18 0,36 0-1,0 0 1,17 0-16,1 0 47,-1 0-32,36 0 79,17 0-78,0 0-16,0 0 15,18-17-15,36 17 16,16-18-16,231 0 16,-125-17-16,1 18 15,0-19-15,-54 19 16,19-19-16,105 36 15,159-17 1,-159 17 0,53 0-1,-141 0 1,-35 0 0,-106 0-16,70 0 15,-34 0 1,-1 17-1,35-17 1,-105 0 0,17 0-1,18 18 1,-35-18 0,-1 0-1,-70 0 63,-246 0-62,157 0 0,-34-35-16,0 35 0,-71 0 15,-18-36-15,-282 36 16,265 0-16,-18 18 15,36-18-15,34 0 16,54 35-16,35-35 16,0 18-16,53-18 0,-18 18 15,70-18 1,1 0 0,18 0-16,-19 0 15,-34 53 16,34-36-15,36 54 0,36-54 15,17 1-31,35-18 0,247 18 16,124 17-1,176-35 1,-494 0-1,53 0 1,-18-18-16,-35 18 0,0 0 16,124-17-1,-53 17 1,-124 0-16,18 0 16,-53 0-16,105 0 15,-105 17-15,35 1 16,-52 0-1,17-1-15,-18 1 0,0-18 16,0 35 0,54 18-1,-72-35 1,19-18-16,-1 35 16,-18-17-1,1-1 1,0 1-1,-1 0 48,1-1-47,0-17-16,-18 18 15,17-18-15,1 0 16,0 17-1,17 1 1,-18-18-16,-17 18 16,18-18-1,0 0 1,-1 0 0,19 0-1,-19-18-15,19-17 0,-1 17 16,0-17-16,18 0 15,-18-1-15,-17 1 16,17 0-16,-17 17 0,17-17 16,-35 17-16,35-35 31,-17 53-15,-18-17-1,0-1-15,0 0 16,-35 1-16,0-1 15,17 0-15,-17 1 0,17 17 16,-17-18 0,17 18-16,-35-17 15,0 17-15,-35-18 16,35 18-16,-35-18 16,17 18-1,36 0-15,0-17 16,-18 17-1,0 0-15,-18 0 16,1 0-16,17 0 0,18 0 16,-1 0-16,-17 0 15,36 0 1,-1 0 0,1 0-1,-1 0 1,0 0-16,-17 0 15,-88 0 1,87 0-16,1 0 16,0 0-16,17 0 0,0 0 15,1 0-15,-1 0 16,-17 0 15,17 0-15,1 0-1,34 0 142,18 0-142,1 0-15,-1-18 16,18-17-16,35 17 16,0-17-1,-17 17-15,35 1 16,0-1-1,-53 18 1,35 0 0,-18 0-1,1 0 1,-18 18 0,0-18-1,-36 0 16,1 0-15,-124 0 62,-335-36-62,212-17-16,17 36 15,-493-36 1,70 17 0,141 36-1,317 0 1,71 0 0,1 0-16,87 0 15,-17 0 1,35 18 15</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38:07.3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3722 7091 0,'53'0'188,"264"0"-173,777 0 1,-671 0 0,-229 0-1,-17 0 1,-1 0-16,-70 0 0,35 0 16,-53 0-16,-17 0 0,17 0 15,-35 0 1,0 0-16,0 0 0,0 0 15,-18 0 1,-18 0-16,19 0 0,-19 0 16,1 0-16,0 0 31,-36 0 47,-194 0-62,-317 18-1,-35 17 1,370-35 0,-53-1005-16,70 2010 31,-17-987-16,-70-1 1,140-17 0,-17 0-1,71 0 1,-19-17 0,54 17-1,35-18 1,0 0-16,-17 18 31,193-105-15,-53 52-1,36-18 1,882-229 0,-794 247-1,-36 18 1,19-18-16,123 0 15,-18 36 17,-282 17-17,-18 0-15,0 0 0,-17 0 16,-1 0-16,1 0 16,0 0-1,-36 17 16,-141 19-15,-17 16 0,-89 1-16,-17 0 15,-35 35-15,-36 18 16,18-53-16,-671 106 16,830-124 15,35-35-31,17 18 0,-34 0 15,105-18 1,17 0 0,19 0-16,-19 0 0,19 0 15,-1 0 1,36 0 15,123-71 0,176 36-31,336-54 32,-459 72-32,-18 17 15,-34 0-15,34 0 0,-17 17 16,123 19 0,-53-19-1,-35 1 1,-123 0-1,-54-1 1,1-17 0,0 18-16,-177 0 47,-741 123-32,653-141 1,36 17-16,34 19 15,-17-36-15,53 17 0,35 19 16,-17-36-16,52 17 16,18-17-16,18 0 0,0 0 15,17 0-15,1 0 16,-1 0 0,124-35 15,211-18-16,-105 53-15,53-35 16,-18 17-16,35-17 0,-35 35 16,-36-35-16,142 35 15,-159 0 1,-88 0 0,-71 0-1,1 0-15,-19 0 0,18 0 31,-52 0 1,-177 0-17,17-18-15,-281-17 16,-1 17 0,230-17-16,-318-1 31,388 19-16,106-19-15,-70 19 0,70-1 32,35 18-32,1-17 15,-19 17 1,19 0 15,17-18-15,123-53 15,318-17-15,-211 35-1,-54 18-15,0 17 16,18-17-16,-88 17 16,35-17-1,-52 35-15,-37-17 0,37 17 16,-1 0 15,-53 0 0,-88 17 1,-158 54-17,105-18 1,-88 0-16,35-1 0,18-34 15,-18 35 1,18 0-16,17-35 16,19-1-16,-19 36 0,36-35 15,-18-1 1,36 1-16,52-18 16,-17 35-16,17-35 0,0 0 15,1 0 1,-19 0-1,54 0 17,0 0-17,17 0 1,-35-17-16,35 17 0,-17-18 16,17 18-16,1 0 15,-19-18-15,54 18 16,-54 0-1,19 0 17,-19 0-32,1 0 31,35-35-15,-36 35-1,19 0-15,-19 0 0,1 0 16,17 0-1,-17 0-15,0 0 16</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38:23.7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14870 12506 0,'352'0'219,"266"36"-204,-283-1 1,35-18 0,-158-17-1,0 0 1,-71 0-1,17 0 1,301 18 0,0-18-1,140 0 1,-422 0-16,-18 0 16,-54 0-16,1 0 0,-35 0 15,158 0 1,-53 0-1,-70 0-15,-18 0 16,18 0-16,106 0 16,-106 0-1,-18 0-15,18 0 0,0 0 16,0 0-16,-1 0 16,36 0-16,-52 0 0,-19 0 15,36 0-15,-18 0 16,-35 0-16,35 0 15,-35 0-15,0 0 0,0 0 16,18 18-16,-54-18 16,19 0-16,-1 0 15,53 0 17,-70 0-17,-1 0 1,-34 0 203,-354 53-188,54-53-16,-107 17 1,213 19-16,-1-36 16,-194 17-1,301-17 1,-37 0-16,-334 36 16,335-36-1,-159 0-15,194 0 16,-229 0-1,265 0 1,-107 0 0,-158-18-1,194 18 17,-194-18-1,211 1-31,-34 17 31,87 0-31,-88 0 16,-70 0-1,159 0 1,-19 0-16,-16 0 0,-1-18 16,17 18-1,-16 0-15,16-18 0,19 18 16,-230-70-1,247 52 1,-35 18-16,-18-35 16,0 17-1,71 18 1,17 0 0,-17-17-16,17 17 15,-34-18 16,34 18-31,0 0 16,1 0 0,-1 0-1,-17 0 1,17 0 15,0 0-31,1 0 47,70 18 16,35-18-48,53 35 1,0-18-1,-35-17-15,35 0 0,-17 0 16,17 0-16,123-17 16,-52-18-1,17 17 1,-105 0-16,52 18 16,-17-17-1,-18 17 1,88 0-1,-70 0 1,88 0 0,-177 17-1,19-17-15,-1 18 16,-18-18-16,-17 0 16,36 0-16,105 0 31,-124 0-31,-17 0 0,18 0 15,-19 0-15,19 0 16,-36 0-16,54 0 0,-37 0 16,1 0-16,0 0 15,71 0 1,-71 0 0,0 0-16,0 0 0,35 0 15,-35 0-15,17 0 16,1 0-16,-1 0 15,18 0-15,-17 0 16,17 0-16,-17 0 0,-18 0 16,35 0-16,-18 0 15,19 0-15,-19 0 16,1 0-16,-1 0 16,19 0-16,-19 0 0,18 0 15,-17 0-15,176 35 16,-106-17-1,-106-18 17,18 17-32,-18-17 0,36 36 0,-36-19 15,0-17-15,1 18 16,-1-18-16,0 18 16,-17-18-16,35 17 15,-18 1 1,18 0-16,-18-18 0,1 17 15,-1 1-15,0 0 16,-17-1-16,17-17 0,-35 18 16,35-18-16,-17 0 15,0 0-15,-1 0 0,-17 17 16,18-17-16,0 0 31,-18 18-15,17-18-1,-17 18-15,18-18 0,-1 35 32,-17-17-17,-17-18 48,-318 70-32,211-70-31,18 18 16,1-18-16,-72 0 15,124 0 1,-35 0 0,70 0-1,1 0-15,-1 0 0,-17 0 16,-18 0-16,-53 35 15,-35-35-15,-159 0 16,159-18 0,35 18-16,-17-17 0,-1-1 15,54 1 1,-1 17 0,36 0-16,-159 0 15,-124 0 1,177 0-1,-70-36-15,-1 36 0,-35 0 16,35 0-16,18-17 16,-582 17-1,600 0 1,-36 0 0,18 35-16,18-35 15,-1 18-15,1-18 0,-1 0 16,-17 0-16</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38:33.44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3810 13688 0,'194'0'250,"-53"0"-235,0 0-15,247 0 16,159 0 15,-282 0-15,52 0 0,-140 0-16,211 0 15,106 0 1,-248 0-16,213 0 15,-36 0 17,159 35-32,-193-17 15,-19 35 1,71 0 0,-176 0-1,34 0 1,-69-18 15,387-35 0,-299-18-15,87 18 0,-158 0-1,18 0 16,-159 0-31,141 18 16,17-18 0,-123 0-16,141 0 15,-35 0 1,-123 0-16,123 0 16,-18-18-1,-17 18 1,-106 0-16,88 0 15,17 0 1,-105-17-16,123 17 16,1-18-1,-124-17-15,-1 35 16,19-18-16,70-17 16,35 0-1,-158 35-15,140-18 16,-16 0-1,-107 18 1,88 0-16,-17 0 31,-71 0-31,-17 0 0,17 0 16,35 0 0,-52 0-16,-18 0 15,0 0-15,17 0 16,1 0-16,17 0 15,-35 0-15,-18 0 16,-17 0-16,17 0 0,18 0 31,-18 0-15,-17 0 0,0 0-16,-18-17 31,0-1 0,0 0 0,-53-17 1,-18 17-32,18-17 15,18 18-15,-53-1 0,17 0 0,-17-35 16,-388-88 15,370 141-31,-18-17 16,54-1006-16,-54 2010 15,-211-1022 1,159 17 0,88 18-16,17-17 15,-52 17-15,17-18 0,0 18 16,-53-35-1,-17 35-15,35-18 0,-142 18 16,19-35 0,140 17-1,19 18-15,-1 0 16,0-17-16,-18 17 16,54 0-16,-36-18 0,0 18 15,-17-35-15,-18 35 16,35 0-16,-159-18 15,159 18-15,-35 0 16,35 0-16,-52 0 16,-689-35 15,441 17-15,195-17-16,34 35 15,1 0-15,-300-35 16,335 35-1,-36 0 1,36 0-16,0 0 0,-371 0 16,195 0-1,-124 0 17,300 0-17,0 0-15,35 0 16,-176 0-1,123 17-15,18-17 16,0 0-16,-265 53 16,265-53-1,-18 18-15,-88 17 16,141-35-16,-52 18 16,52 17-16,-18-35 0,-17 35 15,-247 71 16,247-88-31,18 17 0,52-17 16,-53 17-16,54 0 16,-1-35-16,-17 18 0,35 0 15,0-18-15,-35 17 0,35 1 16,-88 17 0,88-35-16,18 18 15,-18-1-15,-18-17 16,19 36-16,-37-19 0,19-17 15,-18 18-15,-1 17 16,36-17-16,1-18 16,-37 35-16,54-17 15,-18-18-15,0 0 0,18 17 16,0-17-16,-18 18 16,-53-18-1,88 0 1,1 0-16,-1 0 15,0 0 1,1 0 0,34 0 124,36 0-124,18 0 0,105 18-1,-17-1 1,370-17-1,-35-17 1,247-1 0,-265-17-1,-53 17 1,-176 18-16,0 0 16,565-35-1,-565 0 1,-36 35-1,689 0 17,-759 0-32,0 17 15,36-17 1,-36 0-16,53 18 0,-53-18 16,35 0-16,-35 0 15,159 35-15,-194-35 16,35 18-16,-35-18 15,17 0-15,-17 17 16,0-17-16,265 53 16,34-53-1,-299 18 1,53-18 0,-53 0-16,599 0 31,-52-35 0,-247 35-15,-301 0-1,19-18-15,-18 18 16,-1 0-16,1 0 16,35 0-16,-17-18 15,-54 18-15,36 0 16,-18 0-16,-17 0 0,-18 0 15,70 0 1,-17 0 0,-70 0-16,-1 0 15,0 0-15,-17 0 0,-1 0 16,1 0-16,0 0 16,-89 0 46,-546 0-46,370-35-1,0 0-15,0 35 16,35-18-16,1 18 0,-195-35 16,-88 17 15,318 18-31,-477 18 31,441-18-31,-211 0 16,-318 0 15,600 0-31,-35 0 0,35 0 16,-1 0-16,-16 0 15,17 0-15,-1 0 16,1 0-16,-35 0 0,35 0 15,35 0-15,-53 0 16,18 0 0,35 0-16,-35 0 0,0 0 15,0 0-15,-35 0 0,17 0 16,18-18 0,35 18-16,-35 0 0,0 0 15,-18 0-15,18 0 16,-71-17-16,18-1 15,106 18 1,35-18-16,0 18 16,0 0-16,-17-35 0,34 35 15,-17-18-15,0 18 0,-17-17 16,-1-18 15,36 35-31,17 0 16,-17-18-16,18 18 0,-1-18 31,0 1-15,1 17-16,34 0 93,71 0-77,89 0 0,140 0-1,18 0 1,124 0 0,-318 0-1,0 0-15,371 53 16,-248-18-1,1 0 17,-124 0-32,-17-17 0,-19 0 15,19 17 1,-18 0-16,17 0 0,-17-17 16,-18 0-16,18-18 0,-18 17 15,18 19 1,18-19-16,-36 1 15,423 52 1,-352-52 0,-18 17-16,0-17 15,53 17-15,-17-35 16,-36 0-16,35 18 16,1-18-16,-1 0 15,18 35-15,300-17 16,-159 17-1,-53-17 1,-141-18 0,18 0-16,17 35 0,-70-35 15,35 18-15,18-18 16,-18 17-16,194 19 16,-229-19-1,-18-17 1,-17 18-16,17-18 0,-17 0 15,-18 18-15,88-18 32,-124 0-32,19 0 15,-19 0-15,1 0 16,0 0 0,-1 0-1,-34 0 1,-72-36-1,37 36 1,-37-35-16,1 17 0,18 1 16,-19-36-16,-140 0 15,106 35 1,-142-35-16,159 36 16,0 17-16,-17-18 15,-54 18-15,36-35 16,-88 35-16,17-18 0,1 18 15,-1 0-15,-423-53 16,247 53 15,159 0-31,52 0 0,-34 0 16,-36 0-16,-635 0 31,670 0-31,0 0 16,71-35-16,0 35 15,0 0-15,18-18 16,52 18-16,-17-17 16,35 17-16,-35 0 15,52 0-15,-16 0 0,16 0 16,1 0-16,0 0 16,17 0-1,0-18 1,18 0-1,0 1 1,71-19 0,0 19-16,17-18 15,106-1 1,-53-17-16,829-17 16,-723 70-1,-35 0-15,-1 0 16,-34 0-1,34 0-15,-34 0 16,-1 0-16,830 53 31,-795-53-15,-17 35-16,-53-17 16,0 17-16,18-17 15,-53-1-15,-18-17 0,-17 0 16,35 18-16,17-18 15,54 35 1,17-17 0,88-1-1,-124-17 1,160 0 15,-177 0-15,36 0-1,-160 0-15,18 0 16,36 0-16,17 0 31,-70 0-15,-1 0 0,-158-17 30,-194-36-30,124 53-16,-54-53 0,53 53 16,1-18-16,34-17 15,-52 17-15,88-17 16,-388 17 0,229 18-1,159 0-15,35 0 0,18 0 16,17 0-16,-17 0 15,17 0-15,1 0 16,-18 0-16,17 0 16,0 0-16,-105 0 15,88 0 1,-141 0-16,70 0 16,53 0-16,-141-35 15,124 35-15,17 0 16,0-17-16,0 17 15,-53 0-15,54 0 16,-37 0-16,1 0 16,-70 17-16,-336 1 31,-247 35 0,723-53-31,-17 0 16,18 0-16,-177 0 31,212 0-15,17 0-1,0 0-15,1 0 16,17-18-16,0 0 31,123-34 0,142-19-15,-124 53 0,0 18-16,35 0 0,36-35 15,35 35-15,0 0 16,458 0 15,407 35 0,-901 1-31,1-19 16,0-17-16,17 36 0,-53-19 16,424 18-1,-406-17 1,18-18-16,-71 35 16,35-35-16,1 0 15,-54 18-15,18 0 16,89 17-16,-125-35 15,19 18 1,264-1 0,-265 18-16,18-35 15,-35 0-15,53 18 0,-53-18 16,0 18-16,-18-18 16,18 35-16,70 0 15,-35-17 1,-88-18-1,-18 0-15,1 18 0,-1-18 16,-17 0-16,17 0 16,-17 0 15,-36 0 16,-458-71-32,282 36 1,-124-18 0,-35 0-16,-35 18 0,0-18 15,71 17 1,-1 36-16,1 0 0,70 0 16,0 0-16,0 0 0,-35 18 15,-283 35-15,265-35 16,18 52-1,35-52-15,0 17 16,18 18-16,-18 0 0,-141 0 16,194-53-1,88 0-15,-35 0 0,70 0 16,-17 0 0,18 0-16,-36 0 0,18 0 15,-18 0 1,0 0-16,0 0 0,-53 0 15,-334-88 1,387 52 0,35 19-16,-70-19 15,88 19 1,0-1 0,0 18-16,-17-17 0,-18-19 15,17 36 1,-70-35 15,106 17-15,35 1-1,-18 17-15,0 0 0,1 0 32,34 0 14,1 0-30,35-18-16,141 0 16,-124 18-1,72 0-15,69-35 16,1 35-16,670-17 31,-565-19-31,-34 36 16,-37-17-16,919 17 15,-742 0 17,0 0-17,-229 0-15,124 17 16,-18 19 0,-159-19-1,88 36-15,36 0 31,-159-53-31,123 35 16,0 18 0,36-35-1,-124 17-15,88-17 16,0 35 0,-123-53-16,88 35 15,0-17 1,36-1-1,87-17 1,-123 0 0,71 0-1,-159 0 1,35 0 0,-71 0-16,71 0 15,1 35 1,-72-35-16,54 18 15,17 0 1,35-18 15,-53 17-15,-34 1 0,-54-18-16,36 18 15,-19-1 1,-34-17-16,0 18 15,-1-18 1,1 0 0,0 0-1,-1 0 1,-17 18 46,-35-18-46,-18 35 15,-176 18-15,105-36 0,-123 19 15,106-36-16,-17 0 1,52-18-16,-124-17 16,-52 0-1,-176-36 1,175 18 0,19 53 15,158-18-31,-335 1 15,-71 17 1,336 0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34:51.6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8555 7056 0,'176'0'187,"389"0"-171,34 35 15,178 18-31,-354-18 16,124-17 15,35-18-15,-141-53 15,-159 18-15,124 17-1,-212 1 1,-18 17 0,-88 0-16,124 0 15,0 0 1,-71 0-16,123 0 15,-87 0 1,52 0 0,-106 17-1,19 1 17,-90-18-32,90 17 0,-19 1 31,36 17-16,-36-35 1,-17 0 0,70 0-1,-70 0 1,71 18 0,-89 0-1,35-1 1,-70-17-1,0 0 1,-35 0-16,0 0 31,-1 0-15,1 0 15,-265-17 79,-353 17-95,177 0-15,-318 17 16,282 1-1,195-18 1,193 0 0,-17 0-1,-194-53 1,52 0 0,-52-17-1,141 52 1,-18-17 15,71 17-31,-335-53 16,52 18-1,177 36 1,0-1 15,89 1-15,-19-1-1,71 18-15,-88 0 16,18 0 0,52 0-1,-35 0-15,18 0 16,0 0 15,0 0-31,-230 35 31,71-35-15,53 0 0,141 0 15,0 18-15,-264 52-1,140-52 1,54 0-1,70-18 1,18 0 0,-1 17-1,1 1 17,-18 0-32,-70-1 15,17 19 1,0-19-1,88 1 1,1-1 0,-18 1-1,17-18 1,-17 0 0,-1 18-1,-34 17 1,35-17-1,17-18 1,0 0 0,18 17-1,0 1 17,18 0-17,141 123 1,-54-53-1,125 0 1,-89-53 15,71-17-15,-71-18 0,-35 0-1,-18 0-15,53-53 16,-35 18-1,-18 17-15,71 0 16,-18-17 15,247 35-15,-194 0 0,159 88-1,-124-35 1,0 18 15,-105-53-31,140 34 0,1 1 16,-124-35-16,124 0 15,-54-18 1,124 0 0,-141-18 15,-35 0-16,70-52 1,-105 35 0,35-1-1,-18 19 1,0-1 15,-88 18-31,88-35 0,0 17 31,-88 18-31,88-18 16,177-17 0,-142 17 15,-17-34-15,-53 34-16,88-17 15,17-36 1,-123 53-16,53-52 15,18 35 1,-71-1 15,36-17-31,-36 18 32,36-18-17,-54 36 1,36 17-1,-53 0 1,0 0 0,-18 0-16,18 0 15,-18 0 1,18 17 0,-18-17-1,-17 0 1,0 0-1,-18 18 48,0 0-47,-71 17-1,-35 0 1,18 18 15,-18-18-15,36-17-1,-54 0 1,54-1-16,-89-17 16,-17 18-1,105-18-15,-70 0 16,-18 0-1,-52 0 1,52 0 15,18-18-31,-89 1 16,89-1 0,-70 18-1,52 0 1,-88 0 15,88 0-31,-17 0 16,88-35-16,-71 35 15,0 0 1,-70 0 15,35 0-15,35 0-1,-106 0 1,124-18 0,-88 18 15,-89 0 0,72 0-31,122 0 31,-70-18-15,53 18 0,-71 0-1,53 0 1,18 0 0,88 0-16,-70 0 15,35 0 1,-53 0-1,17 18 1,18-18 0,-70 18-1,70-18 1,-70 0 0,70 0-1,-88 0 16,70-18-15,19 0 0,52 18-16,-71-17 15,18-1 1,-52 0 0,52 18-1,-18 0 1,-34 0-1,69 0 1,1 0 0,53 0-1,17 0 17,1 0-32,-1 0 15,36 0 63,-1 0-62,1 0-16,35 0 16,53 0-1,-36 0-15,89 0 16,0 0-1,-53 0-15,70 0 16,0 0 0,-35 0-1,-35 0-15,88 0 16,-17 0 0,-71 0-1,52 0-15,1 0 31,-71 0-31,-17 0 16,17 0-16,212-35 31,88 18-15,-300 17 0,71 0-1,-53 0 1,35 0-1,-88 0 1,88 0-16,-18 0 31,-52 0-31,52 0 16,18-18 0,53 18-1,-52-18 1,-37 18-1,-16 0-15,34-17 16,1 17 0,87-18-1,-70 18 1,0-18 0,71 18-1,-106 0 1,53 0-1,-106 0 1,88-17 15,-53 17-31,-18 0 16,-52 0-16,88 0 16,-71 0-1,53 0 16,-52 0-15,-19 0 15,1 0-15,-36 0 31,-88 70-32,-52 1 1,-319 140 0,231-87-1,-37-18 1,160-53 0,17-18-1,18-35-15,-71 18 16,0-1-1,-88 1 1,142-18 0,-37 0-1,-16-18 17,17 1-17,-53-36 1,52 0-1,-16 17 1,69 1 0,-34 18-1,70-1 1,-88-17-16,35 17 16,18 18-1,-53-35 1,-106 35-1,88 0 1,36 0 0,-71 0-1,70 0 17,-52 35-17,105-35 1,18 0-1,36 0 1,-19 0-16,19 0 31,-1 0-31,-17 0 16,-18 0 0,-35 0-1,-18 0 1,71 0-1,-1 0 1,19 0 0,-36 0 15,-35 18-15,52-18-16,-34 0 15,34 0 1,19 0-16,-1 0 15,-17 0 1,17 0 0,1 0-1,-19 17 1,-140 1 0,105-18 15,-17 0-16,71 0 1,-1 0 0,0 0-16,1 0 15,52 0 48,53 0-48,124 18 1,264-18 0,-194-18-1,89 0 17,-107 1-17,1-36-15,-195 53 0,160-36 16,-36 1-1,141 0 1,-123 35 0,35 0-1,123 0 1,-158 0 15,70 0-15,-159 18-1,18-1 1,-88-17-16,71 18 16,-36-18-1,-53 0 1,36 0-16,-1 0 16,-17 0-1,0 17 1,-18-17-1,18 18 1,0 0 0,0-1 15,-18 1-15,18 0-1,-35-18 1,0 0-1,-1 0 1,1 0 15</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39:54.6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2628 2664 0,'141'0'204,"635"0"-189,-352 0 1,140 0-1,-176 0 17,759 0-17,-724 0 1,0 17 0,-246-17 15,34 0-16,-34 0 17,-71 0-17,-89 0 1,19 0-16,-19 0 16,1 0-16,-71 0 62,-88-17-46,53 17-16,-18-18 15,-71 18-15,1 0 0,-106 0 16,-71 0-16,18 0 16,-106 18-16,88 17 0,36-1040 15,-212 2010 1,335-1023-1,52 1 1,89 17-16,1-18 16,-19 18-16,36-17 15,-1 17 1,19 0-16,-1 0 0,-17 0 31,88 0 16,264-18-16,-87 0-31,87 18 16,1-35-16,-19 35 0,19 0 16,-1 18-16,-17-1 15,-35-17-15,282 88 16,-53-35-1,-283-53-15,-17 53 16,-17-17-16,-54-19 16,-52 1-16,35-1 15,-89-17 1,1 18-16,-1-18 0,1 0 16,0 0-1,-71 18 1,-829 35 15,141 35-31,-599 0 0,828-88 16,106 53-16,-546 0 15,740-53 1,36 35-16,70-35 16,18 18-1,35-18-15,35 0 0,1 0 16,-1 0-16,106 0 62,212 53-46,-53-53-16,935 88 16,-794-88-1,35 0-15,265 0 16,-371 0-1,-70 0-15,-35 0 0,-53-18 16,-89 18-16,19-17 16,-37 17-16,-16 0 15,-19 0-15,19 0 32,-107 0-1,-52 0-31,-583 0 15,-1287 53 17,1711-18-17,70-35-15,36 0 0,17 0 32,124 0-32,17 0 0,0 0 15,1 0-15,70 0 47,758-35-31,441-36-1,-599 71-15,-194-35 0,-71 35 16,-71-36-16,-35 36 16,248-52-1,-460 34-15,-17 18 16,-18 0-16,-17 0 15,-353-18 32,-1976 36-15,1782 17-32,35-35 15,53 0-15,53 0 0,-459 18 16,671-18-1,53 0-15,52-18 16,36 18-16,17 0 16,0 0-16,1 0 0,70-35 47,282-18-32,18-35-15,775-89 16,-193 36-1,-300 106 1,-370 17 0,-89-17-16,-35 35 0,-70 0 15,0-18-15,-36 18 16,0-17-16,-17-1 16,-442-35 15,-546 18-16,318 35-15,17 0 16,-547 18 15,1005-18-31,-122 0 32,316 0 14,495-89-30,387 1 0,265-53-1,-705 71-15,282-19 16,-230 36 0,-369 18-16,-1 18 15,-88 17 1,-89-18 15,-316 18-15,-248 18-16,-1446 176 15,529 17 1,882-105 0,-88 18-16,352-72 15,301-34 16,52-18-15,53 0 15,124 0-15,282-18 0,529-17-1,-723 35 1,0 0-1,-53 0-15,123 35 16,-122-17 0,-125 17-16,18-35 15,-52 0 17,-19 0-32,-87 0 46,-107 0-30,36 0 0,-18 0-16,18 0 15,-88 0 17,211 0-32,1 0 0,-1 0 0,53 0 31,389-53-16,281-17-15,336-18 16,-177 35-16,-123 17 0,-212 1 16,-176 35-16,-106 0 0,-35 0 15,-107 0-15,-52 0 16,18 0 0,-283 18 30,-1411 317-30,1059-229-16,-318 17 16,159 1-1,476-71-15,18-18 16,88-17-16,52 17 16,36-35 15,89 0 0,652-106-15,635-141-1,-1 18 1,-775 123-16,106-53 16,-283 53-1,-299 89-15,17-1 16,-70 0-1,-1 18-15,-87 0 32,-389 36-17,-211 105 1,-177 53-16,71-35 0,212-36 16,193 1-16,54-72 15,-177 90 1,476-142-1,1 17-15,34 1 47,1236-106-15,-618-18-32,-142 0 15,-16 0-15,-142 18 0,-88 35 16,-53 0-16,-88 0 15,-36 36-15,-34-1 16,-19 0-16,-17 1 31,-159 17-15,-158 70 0,-1218 354-1,600-142-15,-17 88 16,211-52-16,265-107 0,158-87 15,160-54-15,69-52 0,72 0 16,-1-18 0,36 0 15,828-318 0,266-299-31,-89-36 31,-917 565-15,-71 17-16,-17 54 16,-1-1-16,-17 1 0,-17-19 15,-89 19 1,-600 105 15,-211 159-31,-283 176 16,936-317-1,-1 0-15,230-71 32,-18-17-17,35-18-15,36 0 32,106-18-17,70 0-15,17-70 0,124-35 16,424-212-1,-495 176 1,-105 53-16,-71 71 0,-35-1 16,-35 19-16,0-1 15,-18 1-15,0-1 16,-36 18 0,-175 18-1,-54 34-15,-88 37 16,1-1-16,-72 35 0,107 1 15,87-36-15,107-53 16,-1 36 0,89-54-1,18-17 1,52 0 0,141-17-1,494-248 1,-158 1-1,-230 52 1,-229 177 0,-35-1-1,-71 19 1,-159 17 0,1 0-1,-530 176 1,617-105-1,18-36 17,89-17-32,34 35 31,89-18-15,0-35-16,70 0 15,-34 0-15,34 0 16,18-53-16,0 0 15,-71 18 1,-105 35 0,0 0-16,-71 17 31,-212 89-15,142-53-1,35-18-15,35-17 16,17 0-16,-34 52 15,52-70 1,18 18-16,0-1 31,194 36 1,-88-53-32,0 0 0,17-53 15,18 18 1,-52 18-1,-72-1-15,1 18 16,0 0 0,-36 0-1,-123 35 1,-18 71 0,-35 18-16,-159 34 15,265-122 1,53-1-1,35-18 1,159-17 0,140-52-1,107-37 1,-212 36 0,35-17-1,-52 35 1,-248 70 31,-387 229-16,299-158-31,35-35 16,1-1-16,17 1 0,18-18 0,53 0 15,17-53-15,0 0 16,1 17 15,123-17-15,35-52-1,-18-1 1,-35-18 0,18 53-16,-35-17 0,-18 17 15,-36 1-15,19-1 16,-1 1-1,-88 17 48,-53 52-47,88-52-16,1 18 0,-1-18 15,18 18-15</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0:03.2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5009 8255 0,'36'0'219,"34"0"-204,18 0-15,265 18 31,-229-18-15,246 0 0,-282 0-1,53 0-15,36 0 16,-18-18 15,-71 18-31,123 0 16,-17 0-1,-88 0-15,0 0 16,0 0-16,88 0 16,-18 0-1,-87 0 1,87 0-16,-17 0 31,-71 0-31,194 0 16,-35 18-1,-106 0 1,-35-18 15,-18 0-31,71 0 16,-36 0 0,19 17-1,193 19 1,-265-36-16,71 17 15,0 18 17,-70-35-17,17 0-15,124 36 16,-71-19 15,53 1-15,-141-18-16,35 18 15,-35-18-15,0 17 16,123 1 0,-140-18-16,-1 0 15,0 0-15,53 0 16,1 0 0,-54 0-16,0 0 15,18 35-15,-18-35 16,1 18-16,34-18 15,-35 17 1,-17-17-16,17 0 0,-17 0 16,17 18-16,1-18 15,-19 0 1,18 0 0,-87 0 202,-336-18-202,-36-17 0,-34 35-1,246-17 1,-88-19-16,88 36 31,107 0-31,-372 0 16,230 0 15,-158 0-15,-72 0 15,195 0-16,88 18 1,-106 0 0,71-1-1,17-17 17,106 0-17,-193 35 16,-72 18-15,212-35 0,71-18-1,-106 18 1,35-1 0,-158-17-1,229 0 1,17 0 15,54 0-31,-54 0 16,36 0-1,-1 0 1,19 0 15,-1 0-15,1 0-1,34 0 110,1-17-125</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0:05.7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5045 9437 0,'88'-70'250,"71"-54"-218,-124 89-17,-17 17 1,-1 18 0,19 0-1,-19 0 1,18 0-1,1 0 1,-1 18 15,0-1-15,1-17 0,-1 18-1,0 0 1,-17-1-1,17 1 1,-17-18 0,-1 0-1,1 0 1,-18 18 0,35-18 15,71 17 0,-71 1-31,53 0 16,-52-1-1,-19-17 1,1 0-16,17 18 16,-17-1-1,-18 1 1,18 0 15,-1-18-31,-17 17 63,0 1-48,0 35 1,-17-35 15,17-1-31,-18 1 16,-17 35-1,17-53 17,-17 17-17,-53 1 1,52-18-16,-17 0 15,-17 0-15,17 0 16,0 0-16,18 0 0,-18 0 16,18 0-16,-1-18 15,-122 1 1,122-1 0,1 18-1,17-17-15,-17 17 0,0-18 16,17 18-16,0-18 15,-17 18 1,18 0-16,-1-17 16,0 17-16,18-18 15,-17 18-15,17-18 16,-18 18-16,18-17 0,-18-1 31,-17 0-15,17 18-16,1 0 15,-1-17 1,18-1 0,-17 0-1,-1 18 1,18-17 0</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0:07.8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5027 10354 0,'106'-53'235,"88"1"-220,-123 34-15,17 18 16,0-18-16,88 1 15,89 17 1,-159 0-16,123 0 16,-35 70-1,-70-35 17,-89 1-32,35-19 0,-34 36 15,-36-35 1,17 0-16,-17 34 15,0-16 1,0 17 0,0-36-16,-70 19 31,-1-19-31,18 1 16,0-18-16,-105 35 15,69-35-15,19 0 16,-71 0-16,35-18 15,0 18-15,-17-17 0,-1-1 16,18 18-16,-123-53 16,70 18-1,53 17 1,53 1 0,53-1-16,-17 18 15,17-18-15,-18 18 0,1-17 16,-1-1-1,18 1 1,18 17-16,34-36 16,-34 36-1,70-53-15,-17 36 16,35 17-16,0-18 0,17 0 16,-52 18-1,34 0-15,-34 0 16,-1 0-16,-17 0 0,71 18 31,-36 0-15,-70-18-1,-1 0-15,1 53 16,-18-36 0,0 19-1,-18-1 1,-17-18-16,0 1 15,-106 53 17,105-71-32,-69 0 31,87 0-15,0 0-16,-17 0 15,17 0 1</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0:11.0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5309 11448 0,'36'106'219,"-36"-18"-203,0-53-16,0 36 15,0-18-15,-18-18 16,0 18 0,1-53-16,17 18 15,-36-18-15,1 17 0,-18-17 16,18 0-16,-36 0 16,-70-70-1,71 34-15,17-17 16,-35-52-1,17 16 1,53-16 0,18-19-1,36 71 1,17 18-16,-18-36 16,18 36-16,35 0 15,-35 0-15,35-1 0,18 19 16,-36 17-16,1 0 15,-18 0-15,0 17 16,70 124 0,-87-17 15,-36-71-31,-18 53 16,-17-1-1,-53 37 1,70-107-1,18-18-15,-18 1 16,-17 0 0,17-18-1,1 0-15,-1-18 16,-17-70 0,17 35 15,0-18 0,18 54-31,36-36 16,17 53-1,17 0 1,-34 35 0,34 36-1,-52-36 16,-18 53-15,-36-17 0,-16-36-1,16-17 1,19-18-16,-1 0 16,0 0-16,-17 0 0,-18-36 15,53 19 1,-18-36-16,1 18 0,17-18 15,0-18-15,0 18 0,17 18 16,1-18-16,0 18 16,52-1-1,19-17 1,-1 53 0,-35 36-1,-36-36-15,-17 35 16,0 18-16,0 18 0,0-19 15,-35 1-15,17 18 16,-17-18-16,-35 17 16,17-17-1,17-35-15,-34 0 16,34-18-16,1 17 16,0-17-16,0 0 15,-71-17 1,88-19-1,18 1-15,0-88 16,71 34 0,140-69 15,-105 140-31,-35 0 0,-1-17 16,54 35-1,-36 18 1,-35 17-1,-18 0-15,-17-17 0,-18 17 16,0 18-16,0-18 16,-53 36-16,35-18 15,-17-18-15,-18 18 0,18 0 16,-71 17 0,71-52-16,-1 0 15,1-18-15,18 0 0,-19 0 16,-17-18-1,18-17 1,35 0 0,0 17-1,0-17-15,0 17 0,0 0 16,18 18 0,-1-17-16,-17-1 0,18-17 31,0 17-16,-36 18 79,18-17-63,-18-1-15,18 0-16,-17 1 16,17-19-16,0 19 0,-18 17 0,18-18 15,0 0-15,0 1 16,0-1-16,0 1 16,35 17 15,1 35-16,17 0 1,-53-17 0,17-1-16,1 19 15,-18-19-15,0 19 16,0-19 15,0 1-15,-18-36 31,18-52-32,0 34 1,0 19-16,0-1 16,0 0-16,0 1 15,0-1 1,0 36 31</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0:17.6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8749 11342 0,'106'0'219,"17"0"-204,-88 0 1,1 0-1,-1 0 1,-17 0 0,-36 0 46,-17 0-46,-1 0 31,-69 0-32,69 0-15,19 0 16,-19 0 0,19 0-1,-1 0-15,1 0 31,52 0 63,0 0-78,-17 0 15,-1 0-15,-34 0 31,-54 0-16,54 0-16,-19 0-15,1 0 16,17 0 15,36 0 16,53 0-16,-36 0-15,18-18 0,-36 1 15,1 17-31,-18 17 109,0 1-93,18-18 62,17 0-47,-35 18 16,-18-1-31,-88 36 15,71-17-15,0-19-16,17 19 15,-17-36 1,35 17-16,53-17 78,-35 0-62,-18 18 46,17-18 32,36 0-78,-35 0-16,-1 0 15,1 0-15,0 0 16,-1 0 15,-34 17 16,17 1-31,-18 0-16,-35-1 15,18 1 1,17-18 15,18 35 0,53-35 1,-18 0-1,-35 36 31,-17-19-46,-19-17 15,19 35-15,17-17 15,17-18 16,19 0-31,-19 0-16,-17 18 93,-17-1-77,-36 19 0,35-19-1,18 1 1,18-18 46,17 0-46,0 0 0,-17 0-1,0 0 1,-36 0 46,18 18-30,0-1-32,0 1 31,18-18 47,17-18-47,-53 18 32,1 0-48,-1 0 220,0 18-173,1-18-46,-1 0 15,0 0 0,-34 0-15,-19 0 0,18-18-1,18 18-15,-1-17 16,19 17-1,-1 0 1,1 0 0,-1 0-1,18-18-15,0 0 63,0 1-48,0-19 1,18 19 31,-1-19-31,-17 1-16,0 0 15,0 0 1,0-1-16,0 1 15,0 17 17,0 1-17,0-1 1,0 1 15</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0:22.3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4533 11660 0,'141'-89'219,"-53"54"-203,-70 18-1,0 17 1,17-18 0,-17 18 15,-1 18 172,19 17-187,-1 0-1,18 0 1,-18-35 0,0 18-1,-17 0 1,0-1-1,-18 1 1,0 0 62,17-18 16,1 52-78,0-16-1,-1-19 1,1 1-16,-1 17 15,19 36 1,-19-71-16,1 17 16,0-17-16,-1 18 0,1 0 15,-18-1 17,35 1-17,-35 0 48,0-36 46</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0:24.2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5080 11571 0,'53'0'204,"0"0"-189,35 18 1,-53 0-1,1-18 1,-19 17-16,1-17 0,35 18 16,-53 0-1,53-1 1,-36-17 0,1 0-1,0 0 1</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0:40.6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5203 14588 0,'177'-18'203,"758"-88"-187,-618 53 0,159 0 15,-264 36-31,335-71 16,-141 70-1,-265-17 1,35 35-16,18-18 15,124 18-15,-142-18 16,-35 18-16,0 0 0,-17 0 16,264 0 15,-300 0-31,18 0 0,-18 0 16,88 18-1,18 0 1,0-1-1,-105 1-15,-19 0 16,18 17-16,-35-35 0,36 17 16,-37 1-1,90 17 1,-90-17-16,19-18 0,-36 18 16,177 70-1,-194-88 1,17 0-16,0 17 15,-17-17-15,17 0 16,0 18 0,1 17-1,-36-17 1,17-18 0,-17 18-16,0-1 31,0 19 0,0 17-15,-17-36-1,-19 1 1,19-1 0,-36 1-16,18 0 15,-54-1-15,19 1 0,-565 88 31,423-106-15,-211 53 0,-230 0-1,441-18-15,1-35 16,-160 18 0,195-18-1,35 0-15,-36 0 0,36 0 16,0 0-16,35 0 15,18 0-15,-18 0 0,1 0 16,-19 0-16,-17 0 16,0 0-16,-71 0 0,36 0 15,-1 0-15,-69 0 16,-548 70 0,494-35 15,194-35-31,53 18 0,-35 17 15,35-17-15,-18 0 16,19-18-16,-1 0 16,17 17-16,-17 1 15,18-18-15,0 0 0,17 0 16,1 0-16,-1 0 16,0 0-1,71 0 48,300-88-48,-124 17 1,18 53-16,0-34 0,0 16 16,18-17-16,-18 18 15,-36 17-15,248-17 16,299-18-1,-511 53 1,-35 0-16,-36 0 16,424 0-1,-88 0 1,-371 0 15,0 0-31,-35 0 0,282 36 31,-229-19-15,-71-17-16,-18 18 16,1-18-16,35 17 15,-53 1 1,70 17-16,1 1 16,-19 17-1,19-1 1,-36-34-1,-35 17 1,-35-35 0,-1 0-16,1 0 15,-18 18 1,18-18 15,-442-35-15,-422-36 15,599 1-15,-18 52-16,-17-17 15,-36 17-15,36-17 16,-917-18 0,952 53-1,106 0-15,-1 0 16,37 0-16,-37 0 15,-228 0 1,70 53 0,159-53-16,-18 53 15,18-36-15,-18 19 0,18 17 16,-17-36 0,87 1-16,36-18 15,17 0-15,-17 17 16,-18-17-1,35 0 1,71 18 62,71-18-62,-1 0-16,1182-70 31,-458-36-15,-494 53-16,317 0 15,-70-35 1,-124 0 0,142 35-1,-442 53-15,177-18 16,-106 18-1,53 0 1,-195 0 0,1 0-16,18 18 0,-19-1 15,19 19-15,-1-19 16,160 89 0,-248-88-1,0 17-15,0-17 16,-17-1-16,0-17 15,-18 18-15,17-1 16,1-17-16,0 18 16,-1-18-16,-123 0 62,-264 35-46,-18-35-1,-370-53-15,546 36 16,53-18-16,53 17 0,-17 0 16,-18-35-16,-159 0 15,-176 1 1,158 16 0,1 19-16,-54 17 0,-70 0 15,88-36-15,36 1 16,-248 0-1,513-1 1,16 36-16,19 0 16,-19 0-1,19 0 17,34 0 30,230 0-46,-106 0-16,71 0 15,35 0-15,406 0 16,52 0 0,-35 0 15,-352 0-31,0 0 0,-36 0 15,0 0-15,0 18 0,-35-18 16,776 88 0,-758-52-1,-177-1 1,-17-17-16,-36-1 16,0 1-16,0-18 15,1 17-15,-19 1 16,1 0-16,35-1 15,-53 1 17,0 0-17,-71-1 1,-17 1 0,0-18-16,-18 0 15,-35 0-15,-71 0 16,-35 0-16,-141 0 15,-141 0-15,18 0 0,-1-35 16,-194 35 0,424 0-16,0 0 15,70 0-15,-88 0 16,177 0 0,70 0-1,35 0 1,1 0-1,70 0 17,141 0-17,-18 0 1,36 0-16,70 0 16,36 0-16,652 0 15,-670 35 1,-18-35-16,-35 18 15,282 34 1,-106-16 0,-264-19-16,-53-17 0,-36 0 15,19 18-15,-54-18 16,0 0-16,0 0 16,-17 0-16,0 0 15,-1 0 1,1 0-1,-53 0 173,-54 0-157,72 0-31,-18 0 16,-107 35-1,1-35-15,-106 18 16,0-18-16,-105 35 16,-742-35-1,530 0 1,493 0 0,53 0-16,-17 0 15,0 0 1,17 0-1,195-17 17,563-54-1,1-17-31,265 88 0,-54-35 0,847 35 16,-917 17-1,2505 248 1,-2629-177-1,371 18 1,-723-53 0,-124-18-16,89 53 15,-213-35 1,-140-53 0,0 18-16,-36-1 93,-53 1-93,-563 0 32,-1959-459-1,1675 247-16,-105 0 1,282 105 0,-35 72-1,353 17-15,-477 17 16,336 1 15,317-18-15,212 0-1,17 0 1,36 0 15,335-35-15,-1-36-16,142 36 16,124-36-16,-36 36 15,-124 0-15,-140 35 16,-1 17-16,459 36 15,-546-35 1,-54-18-16,177 53 16,-177-53-1,-52 35-15,-18-17 0,-18 0 16,-35-1-16,17 1 16,89 17-1,-141-35 1,17 0-1,-35 18-15,-124-18 47,-52-18-31,17-17-16,-17 17 16,-36-17-16,-476-71 15,-264 0 1,546 36-1,124 70-15,53-18 0,17-17 0,0 35 16,-35 0-16,0 0 16,-423 53-1,547-36 1,70-17-16,-18 0 16,230 0 46,1058 0-46,953 0-1,-795 0 1,-669 18 15,-71 17-15,-388 0-16,123 18 15,-193 0 1,-160-35 0,19 0-1,-160 35 32,-35-1-31,-811 125-1,-123-124 17,422-53-17,107-36 1,299 19 0,142 17-1,88 0-15,-18 0 16,17 0-1,54 0 32,617 0-31,106 0 0,300 0 15,-495 0-16,-193 35 1,-212-35-16,-17 18 16,-71-18-1,-36 0-15,19 0 16,-19 0 0,-105 17 15,-388 36-16,-89 0 1,-70 0 0,424-18-1,34-35-15,54 18 0,35-18 16,52 0 0,19 0-1,-1 0 1,212 0 15,988-106 0,-371 36-31,-193-19 0,-160 54 16,-52-18 0,582-35-1,-494 53 1,-36 35 15,-405 0-15,-35 0-1,-1 0-15,1 0 32,-124 53-1,53-53-16,-564 123 1,35-35 0,264-70-1,-34 17-15,69 1 16,1-36-16,106 0 16,35 0-16,-318 0 31,388 0-16,36 0 1,18 0 0,-1 0-16,36 0 47,334 0-32,-105-36-15,141 1 16,71-18-16,529-53 15,-212 36 1,-35 17 0,-424 53-16,-70 0 0,-35 0 15,-1 0-15,-69 0 16,52 17-16,17-17 16,-123 18-1,-17 0 1,0-1-1,-54 1 1,1-18 0,-53 0 31,-371-18-32,-635-158 1,194 88 15,89 0-31,-36 52 0,-229-17 16,141 18-16,212 35 15,546 0 1,72 0 0,-1 0-1,35 0 1,0 0-1,18 18-15,36-1024 16,264 2065 0,-18-1024-1,212 35-15,1358 1 32,-1288-71-32,477 35 0,-441 1 15,-318-19 1,-35 19-16,123-19 15,-229 18 1,-35-17-16,18 0 16,228 105-1,-299-105 1,-17-1 0,-1 1-16,0 0 0,-17-1 15,-1-17 1,-17 18-16,18-18 0,-18 18 31,-159-18-15,-52 0-1,-177-18-15,-265-53 0,-247-17 0,18 0 16,-652-53 0,1075 141-1,-35 0 16,283 0-31,34 0 0,36 0 16,-35 35-16,-36-35 16,0 0-16,54 18 15,52-18-15,0 0 16,88 0 0,159 18-1,583-18 1,69 0-16,283 0 15,-141 0-15,811 52 32,-52 19-17,-1059-18 17,17 0-32,-352 0 15,-70 0 1,-160-36-16,54 1 15,-19 17 1,-69-17-16,-1-18 16,53 35 15,-70-35-15,0 0-1,-336-53 16,-317-70-15,229 70-16,54-18 16,-795-17-1,900 88 1,35 18-16,36-1 16,53-17-16,52 18 0,0 17 15,1-17 16,35-18-15,176 53 15,370 0-15,-176-53-16,106 0 16,-17 0-16,34-18 0,-105-17 15,-35 17-15,-71-17 16,-18 0-16,-53 17 15,-70 18-15,88-18 16,-141 1-16,-18 17 16,1 0-16,-19 0 15,1 0-15,-1 0 16,1 0-16,-71 0 62,-353-36-46,-1498-122 0,1357 105 15,264 53-15,-34 0-1,158 0-15,89 17 16,17-17-16,0 0 15,35 0-15,1 0 0,-1 0 32,53 0-1,106 18-15,247 35-16,530 35 15,-601-88 1,283 35-1,246-17 17,-722 0-32,211 17 15,-211 0 1,-89-35 0,0 18-1,0 0-15,36-1 16,35 36 15,-89-53-15,1 18-16,0-18 15,-18 17-15,17 1 16,-17 0 31,-35-1-16,0 1-31,0-18 16,-18 18-16,-36-18 15,-210 52 1,69 1 0,36-35-1,106 0 1,35-18-16,-53 35 15,-282 18 1,300-53 0,35 18-16,-53-18 15,89 0 1,-1 0 0,-17 0-16,17 0 15,0 0 16,1 0 1</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0:43.5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3828 16016 0,'352'0'172,"-69"-35"-156,-1 35-16,635 0 16,-35 18 15,-494 35-16,-88 0 1,-212-36-16,71 19 16,-71-19-1,-17 1-15,-18-1 16,-36 1 0,1 0-1,-1-18-15,-52 17 31,-406 36-15,88-17 0,-35-19-16,0 18 15,-300-35-15,-52 0 16,457 0 0,72 0-16,-1-17 15,71 17-15,-53-18 16,0 18-1,88 0-15,53 0 0,0 0 16,0 0 0,18 0-1,35-17 1,35-19 0,212-87-1,-88 17-15,458-88 16,-334 70-16,16 19 15,-52 16-15,335-1057 16,124 2063 0,-530-917-1,18 0-15,71 53 16,-177 0 0,-17-35-16,-1-1 0,18 36 15,18 18 16,-70-54-31,-19 1 16,1-18-16,35 71 31,-71-71 1,-352 70-17,17 1 1,-35-36-16,-882 88 15,776-105 1,388-18 0,18 0-16,53 0 0,-1 0 15,19 0 17,123-18-17,405-52 16,-229 35-31,741-71 16,-740 106 0,-1-36-1,-35 36-15,0 0 0,-106 0 16,18 0-16,-54 0 0,-34 0 16,123 0 15,-159 0 0,-35 36-15,-35-36-1,-35 35 1,-89 18-16,-88 0 0,-106 17 16,-547 19-16,512-54 15,53-35-15,53 0 0,-441-18 31,635 1-15,-71-1 0,141 0-16,1 18 47,17-17-32,0-1 48</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35:07.8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2399 2523 0,'0'88'204,"0"-18"-189,0 1-15,18 158 16,34-88-1,-34-70 1,-18 0 0,18-36-16,-1 35 15,1 19 1,0-54-16,-1 35 31,19 1-15,16 52 15,-34-87-15,-18-19-16,18-17 31,-18 18-15,17-18-1,1 0 1,0 0-1,-1 0-15,1 0 16,17 0 0,-17 0-16,35 0 15,17 0 1,54-53 0,-54 53-1,19 0 1,52 0-1,-18 0 1,89 18 0,-106-18 15,35 0-31,-71 0 0,71 0 16,1 0 15,-72 0-31,71 0 15,18-18 1,-71 18-16,18 0 16,-53-18-16,106 18 15,-1 0 1,-105 0-16,106 0 16,0 0-1,-106 0-15,141 0 16,-36-17-1,19-1 1,193 0 0,-105-17-1,35 18 1,-142-1 0,37 0 15,-19-35-16,-70 36 1,-71 17 0,36-18 15,-54 18-15,36 0-1,-35 0-15,35 0 16,-36 0-1,1 0 1,17 0-16,-17 0 16,0-18-1,-18 1 32,0-1-31,0 1-1,-36-1 1,-17 0 0,-88-52-1,35 34 17,-229-87-1,194 70-16,-123 18 1,-36-1 15,-88 36-31,158 0 16,-70 0 0,89 0-1,17 36 1,88-36-16,-88 17 15,0 1 17,88-18-32,-53 18 0,53-1 15,-35 1 17,-106 0-17,71 17 1,-71-17-1,88-1 1,-70-17 15,141-1005-15,0 2010 0,52-1005-16,-34 0 15,52 0 1,1 0-16,-19 0 15,19 0 1,-1 0 0,36 0 31,70 0-32,106 0 1,-18-17-1,89-36 1,141 0 0,-142 0-1,142 17 17,52-16-17,-158 34 1,-141-17 15,53 17-15,-71 0-1,53 18 1,-88 0 0,17 0-1,-70 0-15,35 0 16,0 0-1,-17 18-15,17-18 16,-35 0 0,18 18-1,-36-1-15,0-17 16,0 0 0,-17 18-16,0-18 15,-36 18 63,-123 17-62,18 0-16,17-17 16,-229-1-1,193-17 1,-16 0-1,69-17-15,-69-1 16,-124 18 15,105 0-31,-546-35 16,370 17 15,18 1-15,53 17-1,52 0 1,-69 35 15,193-35-15,-18 0 0,107 0-16,-89 17 15,-18 1 1,36 0-16,-71-1 15,18 19 1,88-36 0,-35 0-16,53 0 15,-18 0 17,35 0-32,1 0 15,87-18 95,36-17-95,106-18 1,141-18-1,-106 54 1,141-54 0,-124 18-1,71 18 1,-105 0 15,263-54-15,-298 54-1,69-18 17,-35 18-17,-35 17 1,-70-17-16,-1 35 16,1 0-1,-71 0-15,53 0 16,17 0-1,-70 0 1,53 0-16,17 0 16,-52 0-1,-36 0 1,53 0-16,-17 0 31,-53 0-31,123 0 16,-71 0-1,-35 0-15,1 0 16,-1 0 0,0 0-1,-17 0 17,-36 0 46,-17 0-63,-282-53 1,175 35 0,90 18-1,-90-35-15,-16 0 31,105 35-31,-106-18 16,-106-17 0,-52 35-1,88 0 1,52 0 0,-123 0-1,106 0 1,-35 0-1,70 0 1,-52 0 0,52 0-1,-18 35 17,125-35-32,-107 18 0,0 17 31,-35 0-16,123-17 1,1 0 0,-18-1-1,17 19 1,-35-1 0,36 0-1,-1 18 1,54-35-1,-19 17 1,19-35-16,-19 35 16,1 18-1,17 0 1,1-18 0,-1 18-1,1 0 1,17-17-1,0 16 17,35-1022-17,18 1993 17,17-1005-17,124-18 1,0-18-1,212-35 1,-177 1 0,-35 16 15,-123 36-31,88-17 16,229-72-1,-230 72 1,1-1 15,-88 18-31,105-17 16,212-1 15,-229 18-15,53 0-1,-54 18 1,-17-1-1,-70 1-15,70 17 16,-17 0 0,-1 18 15,-52-35-15,-18 0-1,17-1 1,-35 1-1,1-1 1,-1 1 0,-17 0-1,-18-1 1,0 1 31,0 0-32,-36-1 1,1 19 0,17-19-16,-87 19 15,16 16 1,54-34 0,-71 17-16,53-17 15,0 0 16,-17-1-15,-89 1 0,-88-18-1,88-1006 1,1 2012 0,34-1024-1,36 18 1,35-17-16,-70-1 15,-18 0 1,88 1-16,-89-1 16,37-17-1,-72 0 17,-52-1-1,158 36-31,-70 0 15,-159 0 17,36 0-17,123 0 1,70 0 15,-52 0-15,52 0-1,18-17 1,0 17 0,18-18-1,17 18-15,1 0 32,-36 0-1,18-18 0,35 1 16,0-19 0,17 1-16,1 17-15,0-17-1,17-35 1,0 52 0,0-35-1,1 18-15,34-18 16,36 0-1,-53 0-15,70 0 16,-34 18 0,87-53-1,-53 52 1,-17 1 0,-53 17-16,71 18 15,-18 0 1,-54 0-16,19 0 15,-18 0-15,53 0 16,17 18 0,-88 0-1,89 17-15,-71-17 16,0-1 0,17 19-16,19 17 31,-54-53-31,0 17 15,18 1-15,53-1 16,-18 1 0,-53-18-16,54 18 15,-1-1 1,35 1 0,-52-18-1,17 0 1,71 0-1,-71 0 1,35 0 0,-17 0-1,-35 0 1,-36 0 0,53 0-16,-17 0 31,-36 0-31,36 0 0,-18 0 15,-36 0 1,18 0 0,-17 0-16,53 0 15,-36 0 17,-17 0-17,17 0 1,-18 0 156,-17 18-157,36 17 17,17 35-17,-53-52 16,17 53-15,1-18 0,0-1-1,17-16 1,-18 17 15,1-18-15,-18-17-1,18-1-15,-18 19 16,17-19 0,-17 1-1,0-1 1,0 1 0,0 0-1,0-1 63,0 1-62,0 0 46,0-1-30,-17 1-17,17 0 1,-36-1 0,1-17-1,18 18 1,-1-18-16,0 17 15,-17 1 1,0 0 0,17-18 15,-105 0-15,70 0-1,0 0 16,18 0-15,17 0 0,-53 0-1,36 0 1,-53 0-16,17 0 31,-17 0-15,70 0-1,-17 0 1,18 0 0,-1 0-16,0 0 15,-35 0 1,-53 0 0,1 0 15,-19-36 0,71 36-15,-141 0 15,124 0-15,-1-17-1,36 17 1,0-18-1,17 1 1,0 17 0,18-18 15,-106-17 0,54 17-31,-37 0 16,19 1-1,-1 17 1,54 0 0,-1 0-1,-17 0 1,-36 0 0,-105 0-1,123 0 1,0 0-1,35 0-15,-35 0 16,-35 0 0,35 17-1,0-17-15,18 36 0,-71-36 16,53 0 0,-35 0-16,18 0 31,-72 0-16,90 0 17,16 0-32,19 0 15,-36 0 1,17 0 0,1 0-16,17 0 15,1 0 1,-1 0-16,-35 0 15,36 0 1,-19 0 0,-17 0-1,36 0 1,-36 0 0,0 0-1,18 0 1,-18 0-1,0 0 1,35 0 0,-17 0-16,17 0 15,1 0-15,-19 0 16,19 17 0,-1 1-1,1-18 1,-1 0-1,0 0 1,1 0 0,17 18-1,17-18 157,1 0-141,0 0-15,17 0 15,0 0 1,0 0-17,-17 0-15,53 17 16,-19 1-1,54-18 1,18 35 0,-18-17-1,17-18 1,-17 0 0,35 0-1,-53 0 1,18 0-1,-35 0 1,34 0-16,1 0 16,-35 0-1,35 0-15,-18 0 32,0 0-17,35 0 1,-70-18-1,-17 0-15,17 18 16,17 0 0,1 0-1,-18-17 1,17 17 0,-35 0-16,18-18 15,-17 1 1,-1 17-16,36 0 15,-1 0 1,1 0 0,-18 0-1,-36 0 1,1 0 0,-1 0-16,1-18 46,-18 0-14,0-17-17,-35 17 1,-53-17 0,-1-18-1,-16 0 1,52 36-16,-36-72 15,-16 36 1,52 36-16,-71-18 16,1-18-1,-89-18 1,53 53 0,18 1-1,71 17-15,-54-18 16,-17 18-1,-18 0 17,36 0-17,17 18 1,-17-1 0,52 1-1,-70 35 1,106-18-1,-54 18 1,19 0 0,17-18-1,18 1-15,-18-1 16,0-17 0,35-1-16,-17-969 15,35 1992 1,-35-987-1,17-17 1,0-1 15,18 18-15,0-36 0,0 54-1,0-53 1,18 17-1,-18-17-15,35-1 16,-17 1 0,0-18-16,35 17 15,17-17 1,-17 0 0,88 0-1,-70-17 1,34-1-1,-52 1 1,36-36 0,-54 35 15,0 18-15,-17-18-16,-1 1 15,1-19 1,0 19-1,-18-18 1,0-1 0,0 1-16,0 0 15,-36-53 1,19 52-16,-1-34 16,-35-19-1,18 19 1,17 35-16,-17-18 15,-18 35 1,18-17-16,-18 0 16,-18-1-1,-52-17 1,52 36 15,1 17-15,17 0-16,-35 0 15,-18 0 1,53 17-16,0 19 16,-18 34-1,1 1 1,-54 87 0,71-69-1,1 52 1,34-88-1,18 53 1,0-54 0,35-16-1,18-1-15,53 0 16,17 1 15,1-36-31,458-53 31,-176-88-15,193-124 0,-246 71-1,71-141 1,-213 158 0,-17-34-1,-141 123 1,0-1-1,-35 54-15,-1 17 16,1-17 0,-18-18-1,-71 36 1,-52 17 0,-283 88-1,159-18 16,-141 71-15,141-17 0,106-1-1,71-70-15,-54 36 16,54 16 0,34-52-16,-17 18 15,53 17 16,0-53-31,36 36 16,34 35 0,54-36-1,-1 18-15,177 1 16,35-36 0,-123-18-16,176-53 15,-18-52 1,-70-1-1,-18-88 1,-176 71 0,18-18 15,-71 36-15,0-18-1,-36 17 1,-17 18-1,0 18-15,-35-18 16,-18 0 0,-106-18-1,53 36 1,-35 17 0,-53 18-1,53 36 1,-53 70-1,71 17 1,-18 1 0,88-19-1,17-16 17,36-37-32,0 37 15,0 17 1,53 17-1,18-52 1,52 17 0,124-35-1,18-53 1,211-71 0,-194-35-1,-70-17 1,-124 88-16,18-71 15,0 35 1,0-88 0,-36 71-1,-52 18-15,17-1 16,-35 1 15,-18-54 0,-17 71-15,0 53-16,-36-35 16,-34 35-1,-72 0 1,71 17 0,1 54-1,69-53-15,-34 17 16,17 18-1,17-18-15,1 0 16,18 18 0,17-17-1,0-1-15,0 0 16,17 18 0,1-35-16,52 35 15,19-18 1,69 35-1,-17-52 17,18-18-17,70 0 1,-105-18 0,35-52-1,-71 17 1,-35-35-1,-18 70-15,0 1 16,-17-54 0,0 53-16,-18-52 31,-36-107-15,-17 107-1,18-1 1,0 54-16,-53-36 15,52 35 1,-87 18 15,17 0-15,18 35 0,-18 54-1,18-1 1,17 53-1,36-35 1,0 0 0,17-36-16,1 18 15,17 0 1,0-35-16,17 18 16,18-18-1,54 17 1,-19-34-1,18-19 1,-35-17-16,35 0 16,18-17-1,0-36 17,-53 0-17,-18 35 1,-17 1-16,0-36 15,-1 0 1,-17-18 0,-53 1-1,0-1 1,18 18-16,-18 0 16,-17 0-1,34 18-15,-17 0 16,-35 17-1,18 18-15,-18 0 16,-36 53 15,-52 123-15,123-105 0,0 35 15,53-18-16,0-35 1,0-18-16,0 36 16,35-36-1,-17 0-15,88 18 16,-1-35 0,195-36-1,-88-35 16,211-211 1,-246-1-17,-142 195 1,-35-1 15,0 36-31,-71-89 16,-52 36 15,17 53-15,-70 17-1,35 18 17,-1 0-17,90 18-15,-54 35 16,0 35-1,-35 18 1,70-36 0,36 1-1,0 35 1,17-53 0,18 35-1,35-35 1,71 17-1,-18-34 1,36-36 15,-71 17-31,53-17 16,-1 0 0,-52-17-1,-17-1 1,-1 0-1,-17 1 1,-18-1 0,0-35-1,-18 0 1,-35-17 0,18 34-1,17-17 1,-35 36-16,35-1 15,-34 1 1,34 17 0,0-18-16,1 18 31,-1 0-15,0 0-16,1 0 15,-1 35 16,18-17-15,18 17 0,35 18-1,-18-18 1,53 1 0,-17-36-1,-1 0 1,-17 0-1,0-18 1,-35 0-16,17-17 16,-17 0-1,-1-1 1,1-34-16,0 17 31,-18-70-15,0 87-1,-18-17 1,18 18-16,-18 0 16,18 17-1,0 0 1,0 36 78,0 53-79,18 105 17,70 53-17,-70-176 16,-1 0-15,1-18 0,0-35-1,-18-52 63,0-37-62,0-34 0,0 35-1,-18 17 1,0 1 0,1 34-1,17 19 16,0-1-31,-18 18 32,0 0 93,1 0-110,-1 0 1,1 0 15,-72 0-15,-52 0-1,-106 0 1,0 53 0,-1428 547-1,-618 529 1,1587-688-16,283-247 16</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1:01.4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7038 6439 0,'53'0'250,"176"0"-234,89 0-1,-124 0 17,-124 0-32,89 0 15,35 0 1,18 0 0,88 0-1,-159 0 1,-53 0-16,-35 0 15,106 0-15,-71 0 16,123 0 0,-70 0-16,1 0 15,-1 0-15,35 17 0,-17-17 16,17 0-16,-35 0 16,194 18-1,-229-18 1,53 35-16,35-17 15,-35-1 1,-106-17 0,35 0-16,-35 18 15,17 0-15,1-1 16,0-17-16,17 0 16,141 36-1,-158-36-15,-1 35 16,18-35-1,-17 0-15,317 0 32,-335 0-17,35 0-15,-35 0 0,18 0 0,-1 0 32,1 0-32,-18 0 0,-1 0 0,37 0 15,-36 0-15,35 0 16,-35 0-1,247 0 17,-265 0-32,18 0 15,35 0-15,-35 0 16,88 0 0,-88 0-16,17 0 15,72 0-15,-90 0 16,1 0-16,18 0 15,123 0 1,-18 0 0,-17 0-1,0 0 1,-89 0 0,-17 0-16,18 0 0,-18 0 15,17 0-15,-17 0 16,0 0-16,-18 0 15,54 0-15,-54 0 0,18 0 16,0 0 0,0-35-16,0 35 0,35 0 15,-35 0-15,0 0 16,35 0-16,18 0 16,17-18-1,-88 18-15,54-18 16,-19 1-1,-17 17-15,-18-18 16,124 0 0,-141 18-16,52-17 15,-34 17-15,34 0 16,-52 0 0,-1 0-16,54 0 15,-53 0 1,-1 0-1,1-18-15,0 18 16,52 0 0,-52 0-16,70 0 31,-70 0-31,-1 0 0,1 0 16,-1 0 30,1 0-30,0 0 0,-1-18 31,54 1-32,-36 17 1,36 0-16,-54 0 0,54 0 31,35 0 0,-71 0 1,-17 0-32,-18-18 46,0 1-14,0-1-17,0 0-15,-18 18 16,18-17-16,-18-1 31,1 18-15,-71-53-1,70 35 1,-17 1 0,-1-1-1,-34-17 1,52 35 0,18-18-16,-17 1 0,-1-1 15,-17 0-15,-1 1 0,1 17 16,0-18-16,0 0 15,-1 18-15,1-17 16,0 17-16,-1 0 16,1-18-16,-71 0 15,-17 18 17,-18 0-1,-71 0 0,177 0-31,-18-17 16,18 17-16,-54 0 15,37 0-15,16 0 16,-17 0-16,18-18 0,-36 18 16,-34 0-1,-19-17 1,-70-1-1,141 18 1,0 0-16,-17 0 0,-71-35 31,70 17-31,18 18 0,-17 0 16,17 0-16,-177-18 16,107 18-1,52-17 1,1 17-16,17-18 15,-35 18-15,17 0 16,-17-18-16,0 18 16,35-17-16,-247-1 31,141-35-15,89 53-1,52 0-15,-53 0 0,54 0 16,-1 0-16,-52 0 15,52 0 1,-17-17-16,-1 17 0,-52-18 16,0 18-1,-88-18 1,123 18 0,0 0-16,-141 0 31,-88-35-16,88 35 1,35 0 0,-35-18-1,70 18 17,-52-17-17,70 17 1,-123 0-1,176 0 1,-71 0 0,71 0-1,1 0-15,16 0 0,-52 0 16,35 0 0,-17 0-16,17 0 0,-53 0 31,53 0-31,-141-18 31,123 18-15,36 0-16,-141 0 15,70 0 1,-53 0 0,106 0 15,18 0-31,0 0 15,-54 0 1,54 0 0,-18 0-16,-123 18 15,123-18 1,0 17 0,18-17-16,-1 18 0,-34-18 15,52 0-15,-17 0 16,0 18-16,-1-18 0,1 0 15,-88 35 1,87-35-16,-16 0 16,16 0-16,1 0 15,0 0-15,-1 0 0,1 0 16,-18 0 0,-53 0-1,71 0-15,0 0 16,0 0-16,-54 0 15,19 0 1,34 0 0,19 0-16,-1 0 0,-35 0 15,-17 0 1,34 0 0,1 0-16,0 18 15,-141 17 16,123-17-31,-18-18 16,18 17-16,-106 18 16,89-17 15,-18 0-15,17 17-1,-105 0 1,105 1-1,-52-1 1,70-18 0,35-17 15,0 18-31,-17-18 0,18 18 16,-1-1-16,0-17 15,1 18 1,-1 0-1,0-18 1,-17 17 0,17 19-1,1-19 1,-1 1 0,1-18-16,-1 17 15,0 19 1,18-19-1,0 1-15,-53 35 32,53-35-17,0-1-15,0 19 16,0-19 15,0 1-15,0-1-16,18 36 31,0-53-31,-18 18 0,17 0 16,-17-1-16,18 1 15,35 17 17,-36-17-32,54 17 31,-18-17-16,-18-18 1,-17 17-16,17-17 16,53 18 15,-52-18-31,-1 0 0,0 0 0,18 0 16,-18 0-16,18 0 15,53 0 1,35 0-1,-88 0-15,0 0 0,35 0 16,53-35 0,18 35-1,-88-18-15,17 18 0,-35-18 16,35 18-16,-18-17 16,142-1-1,-35 1 1,34-19-1,-140 36 1,52-35-16,36 35 16,-36-18-1,-17 18-15,53-17 16,-53 17-16,141 0 16,264 0-1,-370 0 1,1 0-16,-1 0 0,53 0 15,300 0 17,-353 0-32,-35 0 0,-1 0 15,19 0-15,-54 0 16,124 0 0,89 0-1,-89 0 1,70 0-1,-140 0 1,70 0 0,-53 0-1,53-18 1,-124 18 0,19-35-1,246 35 1,-282 0-1,17 0-15,-17 0 16,18 0-16,-18-18 16,0 18-16,-1 0 15,19 0-15,-18-17 16,0 17-16,176 0 16,-176 0-1,0 0 1,35 0-16,159 0 31,-53 0-15,-123 0-1,-18 0-15,17 0 16,-17-18-16,88 18 16,-88 0-1,18 0-15,-18 0 16,35 0-1,-18 0 1,54 0 0,-89 0-16,0 0 15,36 0 1,-36 0 0,1 0-1,-19 0-15,18 0 31,18 0-15,-17 0 0,-1 0-1,-17 0 1,-1 0-16,1 0 0,-1 0 16,1 0-1,88 0 1,-71 0 15,18 0-15,-35 0-1,17 0 1,-17 0-16,-1 0 16,1 0-16,0 0 15,-1 0 1,54-18-1,-36 1 1,-17 17-16,-1-18 16,19 18-1,-19 0-15,1 0 16,0 0-16,-1 0 31,1 0-15,-36-18 124,-52 1-124,17 17 0,-35 0-16,35 0 0,-159 0 15,-88-36 1,194 36 0,-35 0-16,35 0 15,0 0-15,-17-17 0,-547 17 31,529 0-15,17 0-16,54 0 16,-19 0-16,-87-18 15,35 0 1,106 18 0,-36 0-1,0 0-15,-34 0 16,16 0-16,-87 0 15,-265 0 32,353 0-47,17 0 0,-17 0 16,-18 0-16,-123-17 16,88-1-1,-35 1 1,123 17-1,0-18 1,17 18-16,-69-18 16,52 18-16,17-17 15,-17 17-15,1-18 16,-37 18-16,-16-35 16,34 35-16,18-18 15,-141 0 1,141 1-1,-35 17-15,-71-18 16,53 18 0,53-17-16,-35 17 0,18 0 15,-19-18-15,-69 18 16,34-18 0,71 1-1,0 17-15,-35 0 16,18 0-16,-1 0 15,1 0-15,-19 0 16,36 0-16,-52-36 16,52 36-16,-18 0 15,18 0-15,18-17 0,-18 17 16,0 0-16,0 0 16,-17 0-16,17-18 15,0 18-15,0 0 16,-18 0-16,-35-18 15,-35 1 1,88 17-16,1 0 16,-37 0-16,-122-18 15,70 1 1,-1-1 0,90 0-1,-19 18-15,0 0 16,1-35-16,-18 35 0,17 0 15,-35 0 1,0 0-16,-17 0 0,17 0 16,0 0-16,-194 0 15,212 0 1,53 0 0,0 0-16,-18 18 15,18-18 1,-18 0-16,17 0 0,-17 17 15,18-17-15,-35 18 16,34-18 0,1 0-16,-36 18 15,54-18 1,-36 0 0,35 0 30,-17 0-30,17 17 0,1-17-1,17 18-15,-18-18 16,0 35 0,18-17-16,0-1 15,0 1 1,0 35-1,0-18 1,36-17 0,-1-1-1,0 1-15,1 0 16,-1-1-16,18-17 16,-18 18-16,177 0 31,-142-1-31,107 19 15,-36-36 1,-35 0-16,52 0 16,1 17-1,0 1 1,-71-18-16,-35 0 16,17 0-16,89 17 15,-71 1-15,1-18 16,-36 0-16,70 0 15,-52 18 1,-18-18-16,-1 17 0,72-17 16,-36 36-1,-35-19 1,0-17-16,17 18 0,-17-18 16,0 18-16,124 17 31,-124-35-31,35 0 0,-35 18 15,0-18-15,35 17 16,-35-17-16,35 18 16,159 17 15,-194-17-31,70-1 0,-52-17 16,-18 0-1,35 18-15,-35-18 0,0 0 16,88 0-1,-71 0-15,1 0 16,-36 0-16,18 0 16,-18 0-16,36 0 15,17 0 1,-70 0 0,0 0-16,17 0 15,-18 0 1,-69 0 62,-372 0-62,-264-35 15,194 35-16,194 0 1,89 0 0,105-18-16,-88 0 15,35 18 1,18-17 0,-35-18-1,52 35 1,1 0-1,70 0-15,-35 0 16,-1-36 15,37 19-15,52-1 15,0 0-15,0 1-1,35 17 17,141-36-17,-88 19 1,18-1-16,0 18 16,18-35-16,-19 17 15,125 1 1,-107-19-16,-52 36 0,35 0 15,88 0 1,53 18 0,88 0-1,-229-1 1,-1-17-16,19 35 0,-18-17 16,264 0-1,-141 35 1,71-36-1,-35 1 1,70 17 0,-265-17-1,19-18-15,-19 18 16,18-18-16,124 17 16,-53 1-1,35-18 16,-88 17-31,158-17 0,-123 36 16,-35-36-16,35 0 16,124 17-1,-53-17 1,70 0 0,-176 0-1,-1 0 1,-69 0-1,-19 0-15,1 0 0,17 0 32,-105-35 30,-354-18-46,72 36-16,105-19 15,70 19-15,-281-36 16,-36 0 0,35 53-1,212 0 1,-70 0 0,-1 0-16,36 0 0,0 0 15,35 0 1,71 0-16,-1 0 0,36 0 15,35 0-15,-35 0 0,-18 0 16,-17 0-16,35 0 16,0 0-16,35 0 15,-370 0 1,405 0 0,-17 0-16,17 0 15,-52 0 1,88 0-1,-1 0 1,19 0 0,-1 0 15,-141 0 0,124 17-31,-36-17 16,71 18-16,-35-18 0,18 0 15,-1 0-15,0 0 32,36 0-17,335-53 17,-177 53-32,36-53 15,-36 36-15,-17-19 0,-18 19 16,-18-1-16,-17 18 15,159 0 1,-71 0 0,-124 0-16,36 0 15,0 0-15,0 0 0,17 0 16,89 0 0,-106 0-16,-18 0 15,18 0-15,88 0 16,-35 0-1,70 0 1,-141 0 0,-35 0-16,194 18 15,-176-18 1,-1 0-16,36 0 16,-35 0-16,-1 0 15,18 17-15,-17-17 0,70 0 16,71 18 15,-159-18-31,35 0 0,-35 0 16,88 0-1,-35 0 1,35 18 0,-88-18-16,0 0 15,17 0-15,1 0 0,-36 0 16,18 0-16,70 0 15,-34 0 1,16 0 0,-16 0-1,-54 0 17,0 0-32,36 0 0,-1 0 15,-34 0-15,52 17 31,70-17-15,-122 0-16,52 0 31,88 0-15,-140 18 0,16-18-1,1 0 1,18 0-1,-53 0-15,-1 0 16,1 0-16,0 0 31,-71 0 47,0 0-62,-18 0-16,-211-71 31,-88 1 1,34-18-17,-140 17 1,-18-17-1,300 70 1,35 1 15,-140-19-15,87 36 0,-88 0 15,212 0-31,35 0 15,-18 0-15,1 0 0,-1 0 16,-87 0 0,52 0-16,0 0 15,18 0-15,17 0 16,-35-17-16,-52 17 16,-107 0-1,159 0 1,-17 0-16,-54-18 15,89 18 1,17 0-16,-17 0 0,-70 0 16,-1 0-1,88 0 1,-35 0-16,-17 0 0,-18 0 16,35 0-16,-17 18 15,-1 17 1,18-35-1,53 0-15,36 0 0,-1 0 16,0 0-16,1 0 16,-19 0-16,19 0 15,-18 0-15,17 0 0,-53 0 16,18 18-16,1-18 16,-1 17-16,-18-17 15,36 18-15,17-18 16,1 0-16,-54 17 15,18 1 1,18-18 0,17 0-16,18 18 0,-53-18 31,18 17-31,0-17 0,-1 18 0,1 0 16,0-1-16,-71 19 31,35-19-16,36-17 1,17 18 0,18-1 93,0 1 47</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1:15.4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14852 6015 0,'88'-17'281,"106"-1"-266,-53 0 1,89 18 0,-89 0-1,17 0 1,-87 0 0,88 0-16,105-17 31,36-19 0,-88 36-15,-71-17-1,-18-1 1,-52 18-16,52-18 16,19 1-1,-90 17-15,90-18 16,-19 1-1,-52 17-15,52-18 16,1-17 0,-19 17-1,-34 18-15,17-18 16,18 1 0,-18 17-16,53-18 15,-35 18 16,-18-18-31,159 1 16,-141-1 15,53 0-15,-124 18-16,18 0 16,0-17-16,-18 17 0,18 0 15,-18 0 1,1 0-16,-1 0 15,0 0-15,1 0 0,34 0 16,1 0 0,-54 0-1,1 0-15,17 0 0,18 0 16,-18 0-16,1 0 16,-1 0-16,0 0 15,18 0-15,-18 17 16,1-17-16,-1 0 15,0 18-15,1-18 0,34 18 16,18-1 0,-35 19-1,0-19 1,-35-17 0,35 18-16,-36-18 15,1 0 1,0 18-1,-1-18-15,1 17 16,0-17 0,-1 0-1,-17 18 1,35 0 0,-17-18-1,-18 17-15,53 18 31,-53-17-15,0 0 0,18 17-1,-18-17 95,-18-18-63,-35 0-32,18 0-15,0 17 16,-1-17-16,1 18 0,17-18 15,-17 0 1,0 0 0,-18 0-1,-88 18 1,-194 52 0,246-70-1,-52 18 1,53 17-16,-35-17 15,17-1 1,71-17 0,-18 18-16,-53 17 0,-159 53 15,54 1-15,-142 34 16,282-88 0,36-17-16,0 0 15,-1-18-15,19 0 0,-1 0 16,0 0-16,1 0 15,-36 0-15,0 35 16,-35-17-16,17-1 16,18-17-16,-17 18 0,-1-18 15,18 17-15,-17-17 16,17 0-16,18 0 16,-18 0-16,17 0 0,-17 0 15,18 0-15,-71 0 16,-17 0-1,-18 0 1,88 0-16,0 0 16,0 0-16,0 0 15,18 0-15,-36 0 16,18 0-16,0 0 0,0-17 16,1 17-16,-125 0 15,142 0 1,-18-1023-1,-212 2028 1,212-1005 0,1 0-16,-19 0 15,18 0-15,0 0 16,0 0 0,18 0-16,-18 0 0,18 0 0,0 0 15,-1 18-15,1-18 16,0 0-1,-18 0-15,17 17 0,1-17 16,0 0-16,-71 18 16,36-18-1,34 0 1,1 0-16,17 0 16,-88 18-1,54-18 1,16 0-1,1 0-15,0 0 0,-1 0 32,1 0-17,-35-18 1,70 0 0,0 1 30,0-1 17,17 1-63,19 17 0,-19-18 16,18 0-16,1 1 15,17-1-15,0 0 16,17 18-16,18-35 15,53 0 1,18-18 0,-71 53-16,-35-35 15,36 17-15,69 0 16,72-35 0,-72 36-1,19-19 1,-71 36-16,123-52 15,71 16 1,-159 1-16,194 17 16,-53-35-1,-158 53 1,-19 0-16,37-17 0,122 17 16,-52 0-1,-106 0 1,-1 0-16,-16 0 15,87 0-15,-88 0 16,-17 0 0,141 0-1,-142 0 1,1 0-16,17 0 0,-35 0 16,0 0-16,0 0 15,-1 0-15,19 0 0,-18 0 16,0 0-16,0 0 15,0 0-15,35 0 16,-18 0-16,160-35 16,-124 35-1,-53 0 1,-1 0-16,-16 0 16,-19 0-16,19 0 0,-1 0 15,-17 0 1,-1 0-1,18 0 1,18 0 0,-35 0-1,0 0 17,-1 0-17,1 17 1,0 18 15,-18-17-15,0 0 15,-18-18 0,-70 35-31,0 0 16,17-17-16,-52 17 15,34 0-15,-52 1 16,124-36 0,-54 17-1,-35 1 1,36 0-16,-89-1 31,124 1-31,-1-18 16,19 0-16,-19 0 15,19 0-15,-1 0 0,0 0 0,-105 18 63,-389 70-47,389-88 15,17 0-16,-70 0 1,35 17 0,70-17-16,18 0 15,-141 18 1,106-18-16,35 18 16,-141-1-1,106-17 1,17 36-16,-176 17 15,159-36 1,53-17-16,-18 18 16,18-18-16,-1 0 0,1 0 15,-18 0-15,18 0 16,-124 17 15,36-17-15,70 0-16,18 0 15,-1 0-15,-17 0 16,-88 0 15,0 0-15,88 0-16,0-17 16,0 17-16,18-18 15,-18 18-15,-35-17 16,-53-36-1,106 35-15,-1 0 16,1 18-16,0-17 16,-36-19-16,36 19 15,17-1 1,1 18-16,-36-17 0,0-1 31,0 0-15,35 1-1,1 17-15,-1 0 16,-53-18 0,36 0 15,0 18-31,17 0 16,1 0-16,-1-17 0,0 17 15,1-18-15,-19 18 16,19-18-16,-1 18 15,0 0 1,1-17-16,-1 17 16,18-18-1,-17 18-15,-1 0 16,18-18 0,0 1 15,18 17 0,-1 0-15,1 0-1,17 0-15,0 0 16,-17 0-16,88 0 16,-71 17-1,53-17-15,36 18 16,-36-18-16,18 18 15,0-18-15,299 0 16,-246-18 0,-18 18-16,0 0 15,0 0-15,-35 0 16,0 0-16,0 0 0,17 0 16,-17 0-1,0 0-15,0 0 0,0 0 16,52 0-16,195 0 31,-229-35-31,-18 35 0,-1 0 16,1-18-16,-18 18 15,177 0 1,-194 0 0,34 0-16,-16-17 0,-19 17 15,54-18-15,-54 0 16,36 18-16,-18-35 0,0 17 15,-35 18-15,35-17 16,-35 17-16,36-18 16,34 0-1,-70 18 1,-18 0-16,18 0 16,-18-17-16,1 17 15,-1-18-15,0 18 16,1 0-16,34 0 15,-52 0 1,-1 0 0,19 0-1,-36-17 63,-18-1-15,0 0-47,1 18-16,-1-17 15,1 17 1,-36 0-16,0-18 0,17 18 15,-52-18-15,-18 18 16,36 0-16,-36-17 16,-53 17-16,18 0 0,35 0 15,-35-18-15,35 18 16,-17-35-16,17 35 16,-229-35-1,264 35 1,-281 0 15,263 17-31,19 18 16,-18-17-16,-1 0 15,54-18-15,-71 35 16,-52 18 0,105-53-1,17 18-15,1-1 16,0 1-16,17-18 15,-17 17 1,17-17-16,1 18 16,-1-18 15,18 35-15,0-17-1,18-18 1,35 35-1,-18-17 1,0 0-16,53-18 0,-35 17 16,35 18-16,18-35 15,0 18-15,159 0 16,-124-18 0,723 53 15,-723-53-31,36 17 15,17-17-15,-53 0 16,0 0-16,0 36 16,0-36-16,-17 0 0,-19 0 15,-34 17-15,17-17 16,-35 0-16,0 0 16,-18 18-16,36-18 0,-54 0 15,1 0-15,35 0 16,-35 0-1,-1 0-15,1 0 0,17 0 32,-17 18-17,-1-18 1,1 0 15,0 0-15,-18 17 31</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1:29.1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10813 7091 0,'70'0'218,"107"0"-186,-142 0-32,88 18 15,36-18 1,-71 0-16,0 17 16,265-17-1,-247 0-15,53 18 16,-53-18-16,176 18 15,-18-18 1,-122 0 0,-1 0-16,-35 0 0,35 0 15,-36 0-15,19 0 16,-18 35-16,-18-35 0,-17 0 16,-19 0-16,107 0 15,-18 0 16,-52 0-31,-19 0 0,-17 0 16,18 0-16,-1 0 16,-17 0-16,35-18 0,-53 18 15,107-35 1,-19 17 0,-52 18-16,-1-17 15,-17 17-15,35 0 0,-35 0 0,0-18 16,-18 18-16,54-17 15,-1-1 1,88-17 0,-123-1-1,0 36-15,18-17 0,-19-1 16,1 18-16,36-18 16,69 1-1,-122-1 1,17 18-16,-1 0 15,72-18 1,-54 18 0,-34 0-1,-19 0-15,19 0 0,122 0 16,-140 0 0,17 0-1,1 0-15,-1 0 0,0 0 16,0 0-1,1 0-15,52 0 16,35 0 0,-70 0-1,0 0-15,-18 0 16,18 0-16,18 0 0,-53 0 16,176 0-1,-141 0 1,-18 0-1,18 0-15,0 0 16,-18 0-16,18 0 0,106 0 31,-124 0-31,141-17 32,-70-1-17,-35 18 1,17-17-1,-53 17 1,0 0-16,1 0 16,17 0-16,-18 0 0,0 0 15,18 0-15,-18 0 16,1 0-16,-1 0 16,0 0-16,18 0 0,-18 0 15,1 0-15,-1-18 16,36 18-1,52 0 1,-70 0-16,-18 0 16,18 0-16,-18 0 15,124 0 1,-88 0-16,-18 0 16,-18 0-16,71 0 15,-71 0-15,18 0 16,0 0-1,-18 0-15,36 0 0,-36 0 16,106-1005 0,-35 2010 15,-71-1005-31,-17 0 0,70-18 31,-35 18-15,-35 0 15,-1 0-31,1 0 31,-36 0 172,-17 0-171,-141 0-17,140 0 1,-87 18 0,-36 0-1,88-18-15,-317 52 31,89-34-15,157-18-16,1 0 0,18 35 16,-36-35-1,106 0 1,0 0-16,-17 0 0,-71 18 16,88-18-1,-18 0-15,-35 0 0,36 0 16,-354 18-1,72 17 1,263-35 15,1 0-15,71 0 0,-36 0-1,35 0 1,-35 0-16,-70 18 15,-1 17 1,89-17 0,0-18-16,17 0 0,0 0 47,36 0-1,105 35-30,-52-35-16,229 17 16,158 36-1,-158-35 1,0 35 0,-88-35-16,0-18 15,34 35-15,195 0 16,-17-17-1,52 35 1,-158-36 0,158 19-1,-229-36 1,17 0 0,-158 0-1,106 0-15,17 0 31,-88-18-31,89 0 16,-19 18 0,-105 0-16,0 0 15,17 0-15,36 0 16,-88 0-16,-18 0 16,141 0-1,-106 0 1,-35 0-16,0 0 0,88 0 15,-88 0 1,0 18-16,-18-18 16,71 0-1,-89 0 1,1 0 0,-159-35 62,0-1-63,35 19 1,18-1-16,-512-88 31,282 106-15,107 0-1,-36 0-15,-35 0 0,35 0 16,35 0-16,71 0 16,53 0-16,17 0 0,18 0 15,-35 0-15,-71 0 16,106 0 0,-35 0-16,53 0 15,17 0-15,1 0 16,-1 0-16,0 0 15,1 0 17,34 0-1,89-17-15,-53-1-16,635-88 15,-229 53 1,-248 36 15,36 17-31,18-36 16,-1 36-16,19 0 0,-1-35 15,35 35-15,565-53 16,-635 53 0,-35 0-16,158-18 15,-264-17 1,-18 35-16,-35 0 15,106 0 1,-106 0 15,-35 0-15,-36 0 15,-211 0-15,70 35-1,-370-17 1,-142 17 0,-405-52-1,671 17 1,158 0 15,141 0-31,-53 35 0,89-35 16,-19 18-16,37-18 15,16 17-15,1-17 0,17 0 16,1 0-16,-1 18 31,89 17-15,-1-17 0,36 0-16,35 17 0,0-18 15,159 36-15,300 71 16,-318-107-1,-17 54-15,-18-53 0,70 17 16,-193-17 0,17-18-16,17 0 15,-16 0 1,-90 0-16,1 0 16,-35 0-1,0 0 1,-1 0-16,-87 0 15,-89 17 17,-17 1-32,-283 17 15,-88 0 1,53-35 0,318 0-16,0 18 15,70-18-15,18 18 0,35-18 16,-18 0-1,53 0-15,1 0 16,-1 0-16,36 0 16,158-18-1,-35-17 1,89 35-16,16-18 0,1-17 16,0 17-16,0-17 15,-35 17 1,-18-17-16,-88 17 0,123-35 31,-158 36-31,-18 17 31,-36 0-31,-105 0 47,-635 35-16,582-35-15,0 0-16,0 0 16,-283 0-1,336 0 1,70 0 0,1 0-1,-1 0-15,0 0 0,124 0 31,406-53-15,52 18 0,1 35 15,-318 0-15,-36 0-16,1 0 0,-71 0 15,35 0-15,-70 0 16,53-18-16,-53 18 15,0 0-15,-36 0 0,89 0 32,-124 0-32,-17 0 0,-353 0 62,-600-35-46,371 35-16,105-35 0,177 35 15,70 0-15,106 0 0,-17 0 16,70 0-16,18 0 16,17 0-1,0 0 1,54 0 0,281 0-1,1 0-15,175-18 16,160 18-16,-124-35 0,71-18 15,-71-18 1,0 36-16,-141 17 0,-35 18 16,176-70-16,-317 52 15,-36 18 1,-17-17-16,-88 17 16,70 0-16,-53 0 31,-70 0-16,-230 17 32,-917 1-15,741 17-32,18-35 15,-19 0-15,72 0 0,105 0 16,71 0-16,35 0 0,36 0 15,35 0 1,-1 0 0,124 0 31,689 88-16,934 1-16,-1376-89 1,-229 0 0,-36 0-1,248 35 1,-301-35 0,18 0-16,-17 0 31,0 0-31,-36 17 15,-123 1 1,-71-18-16,-105 0 16,-865 0-1,1006 0-15,70 0 16,0 0 0,0 0-16,-123 18 15,141-18 16,70 0-31,0 0 0,1 0 16,-1 0 0,0 0-1,212 35 17,89-35-17,-107 0-15,53 18 16,18-18-16,-35 0 15,-36 0-15,1 0 16,-36 0-16,106 0 16,-212 0-1,0 0-15,-17 0 16,0 0-16,-54 0 31,-599 35 0,247-35-31,18 0 16,52 0-16,1 0 16,-1 0-16,36 18 0,0 17 15,35 0-15,-35-17 16,-441 70 0,546-70-1,1-18-15,17 35 0,71-18 0,17-17 16,-17 18-16,53-18 15,0 0 1,17 0 0,0 0-16,1 0 0,-1 0 15,0 0-15,36 0 32,70 0-17,0-18 1,18 18-16,35-17 15,53 17-15,-17 0 0,281-53 32,-334 53-32,-18 0 0,-36 0 15,18 0 1,-52 0-16,70 0 31,-230 0 0,-581 0-15,352 0-16,0 0 16,71 0-16,0 0 15,-1 0-15,-211 0 16,-352 0 15,528 0-31,36 0 16,0 0-16,35 0 15,-282-53 1,493 53 0,19 0-1,-1 0-15,18-18 63,265 1-32,-107-1-31,19 18 0,35 0 16,105-35-1,-35 35 17,-246 0-32,-1 0 15,-229 0 32,-512 0-31,318 0-16,71-35 15,-1 35-15,1 17 0,17-17 16,35 18-16,54-18 16,-177 17-1,264 19-15,18-36 16,18 17-16,-18-17 15,53 0 1,36 0 0,-1 0-16,106-17 62,671-36-31,-477 18-31,-35 17 0,-106 18 16,-53 0-16,-35-35 0,-18 35 16,18 0-1,-35 0 1,0 0 0,-89 0 15,-793 0-16,511 0 1,35 0-16,-34 35 0,-389 18 16,494-18-16,35-17 15,18-18 1,53 35-16,35-35 16,18 18-16,-71-18 15,71 0 16,70 0-31,-17 0 16,176-36 47,-53 36-48,-17 0-15,229-35 31,-247 35-31,0 0 0,-18 0 16,-17 0-16,35 0 16,-36 0-1,-34 0 63,-601 18-62,512-18 0,-35 0-16,35 0 0,-88 35 15,-17-17-15,70 17 16,35-35-16,18 18 16,35-18-16,-18 0 15,36 0-15,-18 0 16,18 0-16,-1 0 0,1 0 15,17 0 1,1 0-16,-1 0 0,0 0 31,54 0 32,-19 0-48,1 0 1,-53 0 47,-18-18-48,-53 18-15,-35 0 16,0 0-16,-53 0 15,-335 0 1,317 0 0,0 0-16,71 0 0,53-18 15,-18 18-15,-88-17 16,-70-1 0,193 0-1,-17 18-15,-18-35 16,18 35-1,17-18-15,18 18 0,-35-17 0,35 17 16,18-1023 0,-71 2028-1,0-1005 17,-17 0-17,70 0 1,18 0-16,-18 0 0,0 0 15,35 0 1,-17 0-16,17 0 16,-17 0-16,17 0 15,1 0-15,-1 0 16,-35 0 15,-35 0 0,53-17-31,17 17 0,0 0 16,1-18-16,-19 18 0,19 0 16,-19-18-1,19 18 1,-1 0 0,18-17-1,-17 17-15,17-18 16,-18 0-1,18 1 1,0-1 109,0 0-94,18 18-31,17 0 32,-18 0-17,1 0 1,-18-17-1,18-1 1,-1 18 0,-17-17-1,18 17 1,0-18 0,-1 18-1,1-18 1,0 18-1,-1 0-15,1 0 16,-1 0 0,1 0-1,0-17 1,-1 17 0,1 0-16,0 0 0,-1 0 15,36-18 1,-17 18-1,16-18-15,-16 18 16,-1-17-16,53-1 16,-53 18-1,1 0-15,87-18 32,-87 18-32,140-17 31,-17-19 0,-124 36-31,0 0 0,0 0 16,1 0-16,-1 0 0,18 0 15,-35 0-15,17 0 16,0-17-16,-17 17 16,17 0-16,18 0 15,-18 0-15,1 0 0,-1-18 16,0 18-16,18 0 15,0 0-15,-18 0 16,18 0-16,0 0 0,18 0 16,17 0-1,35 0 1,-87 0 0,16-17-16,-16 17 15,17-18-15,0 18 0,17-18 16,-17 18-16,0 0 15,35 0-15,71-17 32,-89 17-32,-17 0 15,0 0-15,18 0 0,-1 0 16,1 0-16,-18 0 16,282 0 15,-194 0-16,-123 0-15,52 0 16,89 0 0,-141 0-1,-1 0-15,19 0 16,-1 0-16,-17 0 16,52 0-1,-52 0 1,-1 0-1,1 0 1,35 0 15,-35 0-31,17 0 0,71 0 16,-71 0 0,0 0-1,1 0-15,-1 0 16,71 0 31,-89 0-16,1 0-15,-36 0 46,1 0-46,-1 0-1,-35 17 1,35-17 0,-52 18-16,17 0 15,0 17-15,-18-18 0,19-17 16,-19 18-16,36 0 15,17-18 1,-35 0-16,0 35 0,0-35 16,-35 18-16,18-18 15,-89 17 17,124-17-32,-18 0 0,-18 0 15,-35 0 1,53 0-16,-70 0 31,88 0-31,-54 0 0,36 0 16,1 0-16,-1 0 15,-18 0-15,53 0 16,-17 0-16,18 0 0,-19 0 16,-17 0-16,-70 0 15,17 0 1,-17 0-1,70 0 1,-36 0-16,-69 0 16,122 0-1,-16 0-15,16 0 0,-34 0 16,17 0 0,0 0-16,0 0 15,-35 0 1,70 0-16,-123 0 15,70 0 1,-17 18 0,18-18-16,-71 18 15,70-1 1,36-17-16,17 0 16,0 0-16,1 0 15,-1 0-15,1 0 0,-1 0 16,0 0-16,-17 0 15,0 0 17,17 0-17,0 0 1,1 0 0,-1 0-16,1 0 15,-36 0 1,17 0-1,-34-17 17,17-1-17,35 18 1,-17 0 15,17 0-15,1 0-16,-1-18 0,0 1 15,1 17 1,-19-18 0,19 18-1,-1-18-15,1 18 16,-1 0-16,0-17 16,1 17-16,-1 0 0,0-18 15,1 18 1,-1 0-1,-35 0 1,35 0 0,1 0-1,-1 0-15,1 0 16,-1 0-16,-35 0 31,35 0-31,1 0 16,-1 0-16,0 0 15,1 0-15,-54 0 47,54 0-47,-1 0 16,0 0 15,18 18 63,0-1-63,0 1-15,0 0-1,0-1 1,0 19 0,0 34-1,-17-35 1,-1 1 0,18-19-1,0 1-15,0 0 0,0 17 47,0-17-31,0-1-16,0 1 15,0-1 1,0 36 15,0-35 0,0 17-15,0-17 15,0 0-15,0-1 15,18-17-15,-1 18 109,-17-1-47</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1:37.1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13441 10901 0,'17'0'187,"107"-17"-171,-54 17 0,1-36-16,247 36 31,-89-17-31,71-1 16,-142 0 15,266 1-16,-336 17 1,-17 0-16,34 0 16,54 0-16,0 0 15,-71 0 1,-35 0-16,0 17 16,176 1 15,-35 17-16,-141-35 1,0 0-16,18 18 16,123-18-1,-106 0 1,106 0 0,-53 0 15,159 0 0,-247 0-31,141 18 16,-159-18-1,0 0-15,1 35 16,-1-35-16,0 0 0,18 0 31,-18 0-31,1 0 0,-19 0 16,19 0-1,69 17 17,-87-17-32,17 18 31,1-18-31,-1 0 0,18 18 16,17-1-1,-17-17 1,-17 0-1,-1 0 1,-18 0-16,1 0 16,0 0 15,-18 18 16</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1:40.2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19156 10866 0,'17'0'281,"107"0"-265,-71 0-16,0 0 16,123 0-1,-123-18-15,0 18 16,-18 0-16,36 0 15,17-17 1,-35 17-16,-18 0 16,89 0-1,-89 0 1,0 0 0,36 0-1,-54 0-15,1 0 16,0 0-1,52-18 1,-52 18-16,17-18 16,18 18-1,0 0 1,-18 0 0,18 0-1,-17 0 1,-1 0-1,0 0-15,0 0 16,1 0 0,34 0-1,-52 0-15,17 0 16,0 0 0,-17 0-1,0 0 1,158 0 15,-158 0-15,52 0-1,-52 0-15,-1 0 16,54 0 0,-53 0-16,17 0 15,-17 0-15,-1 0 16,19 0-16,-1 0 0,0 0 15,0 0 1,1 0-16,-19 0 0,1 0 16,17 0-16,-17 0 15,-1 0-15,19 0 16,-19 0-16,19 0 16,-19 0-16,107 18 31,-89-18-31,106 35 31,-106-35-31,-17 0 16,17 0-16,1 0 15,34 18 1,71 0 15,-123-18-15,0 0-1,-1 0-15,1 0 16,-1 0-16,-17 17 141</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1:43.1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23372 10919 0,'105'0'235,"160"0"-204,-53-18 0,-107 1-15,-52 17-16,71-36 15,-36 36 1,-53 0-16,36 0 16,-18 0-1,53 0 1,-18-17 0,-18 17-1,54 0 1,-54 0-1,19 0 1,-19-18 0,-52 18-1,17 0-15,0 0 16,18 0 0,-17 0-1,16 0 1,-16 0-1,-19 0 1,89 0 0,-88 0-1,17 0 1,-17 0-16,17 0 16,0 0-16,1 0 0,-1 0 0,0 0 15,18 0-15,-18 0 16,36 0-1,-36 0-15,18 0 16,-18 0-16,36 0 16,-53 0-1,17 0-15,0 0 0,0 0 16,1 0-16,-1 0 16,124 0-1,-89 0 1,-52 0-1,17 0 1,-17 0-16,-1 0 0,19 0 16,122 0-1,-122 0 1,87 0 15,-87 0-15,-1 0-16,0 0 0,-17 0 15,-1 0 1,1 0-16,0 0 16,-1 0-16,1 0 0,0 0 0,-1 0 31,1 0-31,-1 0 0,1 0 16,0 0-16,17 0 15,0 0-15,-17 0 16,0 0-16,-1 0 15,18 0 1,18 0 0,-35 0-16,17 0 15,1 0 1,-19 0-16,18 0 16,-17 0-1,17 0 1,-17 0-1,0 0-15,-1 0 16,36 0 0,-35 0-1,17 0-15,-17 0 0,-1 0 16,1 0 0,0 0 15,35 0-16,-18 0 17,0 0-17,-17 0-15,-1 0 32,1 0 124</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1:47.9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3951 12012 0,'18'0'265,"52"0"-249,-34 0-16,34 0 16,54-17-1,-54 17 1,-17-18-16,0 18 0,70-18 16,-17 1-1,-53-18 1,53 17-1,-53 18 1,-18 0-16,36 0 16,-1 0-1,-34 0 1,17 0 0,-1 0-1,19 0 1,-18 0-1,18 0 1,-36 0-16,18 0 16,-18 0-1,0 0-15,18 0 16,35 0 0,-35 0-16,-17 0 15,87 0 1,-35 0-1,18 0 1,-18 0 15,89 0 1,-142 0-32,0 0 15,18 0-15,-18 0 0,18 0 16,36 0-1,-54 0-15,35 0 16,19 0 0,-1 0-1,35 0 1,1 0 0,-36 18-1,-53-18 1,0 0-1,1 0-15,122 0 16,-122 0 0,-1 0-16,0 17 15,1-17-15,-1 0 16,18 0-16,-18 0 0,0 0 16,1 0-1,-1 0-15,0 0 0,36 0 31,-54 0-31,19 18 16,-1-18-16,0 0 0,-17 0 16,17 0-16,-17 0 15,-1 0 1,1 0-16,0 0 16,17 0-16,-17 17 0,-1-17 15,54 0 1,-36 0-16,-17 0 15,-1 0 1,19 0-16,-19 0 0,18 0 16,1 0-1,-19 0-15,1 0 16,0 0-16,-1 0 16,36 0 15,-35 0-31,0 0 31,-1 0 188,54 0-204,-18 0 1,-18 0 0,0 0-1,-17 0 17</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1:52.5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11412 11977 0,'71'0'235,"52"18"-220,-70-1 1,36-17-16,228 53 31,-194-53-15,19 36-1,-72-19-15,54-17 16,34 0 0,-105 0-1,18 0-15,17 0 0,159 0 47,-176 0-47,193 0 16,-105 0-1,-106 0 1,17 0 0,71-17-1,-88 17 1,0 0-16,18 0 0,-18 0 16,0 0-1,0 0-15,0 0 0,17 0 16,-17 0-16,0 0 0,0 0 15,0 0-15,17 0 16,-17 0-16,0 0 16,0 0-16,0 0 15,17 0-15,-17 0 0,0 0 16,124 0 0,-124 0-1,0 0-15,-18 0 16,18 0-16,0 0 15,17 0-15,-34 0 16,16 0-16,-16 0 0,-1 0 16,0 0-16,18 0 15,18 0-15,-54 0 16,54 0-16,17 0 16,-35 0-1,-18 0-15,36 0 16,-36 0-16,0 0 15,1 0-15,17 0 16,-18 0-16,-17 0 16,-1 0-16,54 0 0,-54 0 15,36 0-15,-35 0 16,17 0-16,36 0 16,105 0 15,-105 0-31,-36 0 0,-17 0 15,17 0 1,212 0 15,-194 0-31,-18 0 0,18 0 16,35 0 0,-53 0-16,18 0 15,-17 0 1,34 0-16,-17 0 0,0 0 0,0 0 15,35 0 1,18 0-16,-18 0 16,-35 0-16,53-18 31,176 18-15,-158-18-1,87 1 1,-123 17-16,-35 0 15,18-18 1,-1 18-16,-17 0 16,0 0-16,0 0 15,88 0 1,-88 0-16,0 0 0,35 0 16,-17 0-16,-18 0 0,35 0 15,-35 0 1,0 0-16,17 0 15,-17 0-15,-17 0 16,17 0-16,70 0 16,-88 0-16,18 0 31,-18 0-31,18 0 0,-17 0 0,17 0 0,-18 0 16,18 0-16,-18 0 15,36 0-15,-54 0 0,19 0 31,-1 0-31,0 0 16,0 0-16,1 0 0,-1 0 16,18 0-1,-18 0-15,0 0 0,1 0 16,-1 0-16,0 0 16,-17 0-1,-1 0-15,1 0 0,17 0 16,-17 0-16,0 0 15,17 0 1,-17 0 0,-1 0-1,19 0 17,-1 0-32,0 0 0,0 0 15,-17 0-15,35 0 16,-35 0-16,-1 0 15,54 0-15,-36 0 0,36 0 32,-18 0-17,-36 0-15,18 0 32,-17 0-17,0 0 1,70 0-1,-53 0 1,0 0-16,1 0 0,-1 0 16,18 0-16,-18 0 15,0 0-15,18 0 16,18 0-16,-1 0 0,36 0 16,194 0-1,-229 0 1,35 0-16,-18 0 15,-18 0-15,19 0 16,16 0 0,-52 0-16,-17 0 15,16 0-15,-16 0 0,-1 0 16,18 0-16,-18 0 16,-17 0-16,52 0 15,19 0 1,-72 0-1</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2:08.7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16051 6068 0,'106'0'219,"229"0"-188,-264 0-31,17 0 16,-17 0-16,17 0 16,-35 0-16,35 0 0,71 0 15,-89-18 1,18 18-16,18-17 0,-35 17 15,88 0 1,35-18 0,-124 18-16,18 0 15,-17-35-15,123 35 16,-106-18-16,-17 18 16,17 0-16,-18-17 15,19 17-15,-19-18 0,18 18 16,124-18-1,-124 18 1,-17-17-16,-18 17 16,35 0-16,106-18 31,-141-17-31,35 35 0,-35 0 16,88-18-16,-70 1 15,-18 17-15,35-18 16,71 18-1,-18-18-15,0 1 16,-88 17 0,88-18-1,88-35 1,-176 53 0,35 0-16,0-18 15,18 18-15,-35-17 0,17 17 16,-17-18-16,87 18 15,-70-18-15,18 18 16,-17-17-16,-19 17 16,18 0-16,-17 0 15,17-18-15,18 18 16,-18 0-16,-17 0 0,17 0 16,18 0-16,-36 0 15,18-35-15,-17 35 16,35-18-16,-18 18 15,-17-17-15,52 17 0,-52 0 16,17 0-16,-18 0 16,18-18-16,-17 18 15,141-18 1,-124 18-16,-18-17 16,19 17-16,-1-36 15,-35 36-15,0 0 16,35-17-16,18 17 15,-53 0-15,0 0 16,17 0-16,1 0 16,-18 0-16,-1 0 0,37 0 15,-36 0-15,-1 0 16,37 0-16,-19 0 16,18 0-16,-17 0 0,17 0 15,230 0 16,-212 0-31,-18 35 16,18-35-16,35 18 16,-36-18-16,19 0 0,-53 17 15,123 1 1,17 0 0,-140-18-16,-18 35 15,0-35-15,0 18 16,35-18-16,18 17 15,-18-17 1,-35 18-16,35-18 16,-35 17-16,88-17 15,-88 0-15,123 36 16,-70-19 0,18-17-1,-72 18 1,1-18-16,0 18 15,18-18-15,-1 35 0,-17-35 16,212 35 15,-159-35-15,17 36 0,-88-36-1,1 17-15,34-17 16,-17 0-16,-18 18 0,54-1 15,-36-17-15,-18 18 16,18-18-16,-18 0 16,36 18-16,17-18 15,-53 17 1,0-17-16,1 0 0,-19 0 16,36 0-1,-18 0 1,-17 0-1,-18 18 64,-18 0 108,-87 17-171,-195 18 15,18 53-15,105-89-16,54 36 15,17-35-15,-18 35 0,36-53 16,18 17-16,-54 19 15,-123-19 1,71-17-16,-18 0 0,17 0 16,-34 0-16,70 0 15,-71 0 1,89 0-16,52-35 16,-17 35-16,17-18 0,1 18 15,17-17-15,17 17 0,1-18 16,-71 0-1,0-17 1,-52 0-16,17 17 16,35 1-1,-406-72 17,442 89-32,-1-17 15,1 17-15,70-18 0,-36 18 16,-17 0-1,-35 0-15,-53 0 0,0 0 16,35 0-16,-35 0 16,-18 35-16,-123-17 15,194-18-15,35 0 16,0 0-16,35 0 16,-17 0-16,17 0 15,1 0-15,-1 0 16,1 0-16,-19 0 15,19 0 1,-1 0 0,0 0-16,-70 18 15,-123 35-15,-54-18 0,53-17 16,71 17-16,-159-18 31,177 1-31,-36-18 16,124 18-16,0-18 15,-1 0-15,19 0 16,-36 17 0,-106 1-1,-106 35 1,124-35-16,-159-18 16,53 35-1,-105 0 1,140-35-1,-53 35 1,-123-17 15,-141 0-15,406-18 0,-36 0 15,-70 35-16,52-17 1,-87-1 0,70-17-1,-36 0 1,89 18 0,-18 0-1,71-18-15,-18 17 31,-17-17-15,88 0-16,-106 0 16,88 0-1,35 0-15,0 0 16,1 0-16,-18 0 31,17 0-15,0 0-1,-70 0 17,35-17-17,0-1 1,18 18 0,0-18-1,35 1 1,-36-1-1,1 18-15,-35-35 16,-1-1 15,36 19-31,-71-1 32,88 1-17,18-1-15,-35 18 31,17 0-15,18-18 47,0 1-32,0-1-16,53-17 1,-18-1 0,-17 36-16,17-35 15,18 17-15,53 18 16,-18-35 0,-35 35-16,71 0 15,-1 0 1,18 0-1,71 0 1,-53 35 0,88-35-1,-71 18 1,159 0 15,-88-18-15,-18 0-1,-123 0-15,141 0 16,-17 0 0,-125 0-16,125-36 15,-19 36 1,-105 0-16,18-17 16,-19 17-16,90-18 15,-1 1 1,-89 17-16,54-53 15,35 35 1,-88 0-16,88 1 16,0-36-1,0 35 1,-106 18-16,71-17 16,-53-1 15,-53 0-31,70 18 15,18-17 1,-35-1 0,-53 0-16,88-17 15,0 17 1,-52 1-16,34-1 16,18 1-1,0-1 1,-88 18-16,88-18 15,0-17 1,-70 35-16,88-18 16,-18 1-1,-88 17-15,88 0 16,-35 0 0,35 0-1,-53 0 1,18 0-16,0 0 31,-36 0-31,36 0 16,17 0-1,-17 0 1,-53 0-16,88 0 16,-35 0-1,-18 0-15,71 0 16,-35 0-1,105 0 1,-123 0 0,35 0-1,-71 0-15,89 0 16,0 0 0,-71 0-16,88 0 15,-17 0 16,212 0 1,-213 0-17,-69 0-15,34 0 16,18 0 0,-17 17-1,17 1 1,-53-18-1,18 0 1,-36 35 0,54-35-1,-71 0 1,0 0 0,-36 0-16,36 0 31,53 36-16,-35-19 1,-36-17 15,-18 0-31,54 0 32,-36 18-17,-17-1 1,53 1-1,-36 0 1,-18-18 0,1 0-16,0 0 15,-1 0 1,1 0-16,0 17 16,-1-17 30,-17 18 17,0 0-32,0-1-15,-35 1-1,-36 0 1,-87 34 0,52-34-1,-18 0 17,71-18-32,-317 35 15,-71 0 1,194-35-1,-17 18 1,175 0-16,-52-18 31,-335 52-15,229-34 0,-18 0-1,160-18 1,-125 35-16,36-17 31,124-18-31,-89 17 16,36 1-1,-89 0 1,71 35 0,53-36-16,17-17 15,-17 18-15,-53 17 31,-388 89-15,264-89 0,-53 35-1,177-52 1,0 0 15,71 17-31,-213 0 16,178-17 15,69-18-31,1 0 0,-18 0 16,18 0-16,-18 0 15,18 0-15,-18 0 32,17 0-32,1 0 0,-71 0 15,71 0-15,17 0 31,-193 17-15,193-17 0,-52 0-16,34 0 15,1 0-15,-18 0 16,35 0 0,1 0-16,-18-1005 15,-54 2010 16,72-1005-31,-19 0 16,19 0 0,-54 0 15,36 0-31,17 0 16,-17 0 15,17 0-16,36-17 79,88-36-63,-71 35-31,106-70 16,-17 53 15,-36 0-15,88 17 0,-52 0-1,35 18 1,-89 0-16,18 0 15,18 0-15,71 0 16,-72 0-16,-16 0 16,16 0-16,37 0 0,-1 0 15,176-35 1,-158 35-16,17-18 16,-70 18-16,194-17 15,-159-19-15,-35 36 16,282-70-1,-282 52 1,53-17-16,-54 17 16,19 1-16,-18-1 0,17-17 15,-17 17-15,53-17 16,-71 0 0,-35 35-16,0 0 15,17-18-15,-17 0 0,0 18 16,0 0-16,18-17 15,-18 17-15,-1-18 16,-16 18-16,17-18 0,17 18 16,-17 0-16,0 0 15,0 0-15,0 0 16,17 0-16,-17-17 16,0 17-16,0 0 0,-18 0 15,36 0-15,35 0 16,0 0-1,-36 0-15,-17 0 16,106 0 0,-89 0-1,-17 0-15,-17 0 16,-1 0-16,53 0 16,-17 0 15,-1 0-31,-52 0 0,17 0 15,36 0-15,-36 17 16,0-17-16,1 0 16,16 0-16,-34 0 15,17 0-15,1 0 0,-1 0 16,-17 0-16,34 0 16,-34 0-16,17 0 15,71 0 1,-71 0-16,1 18 15,17-18-15,-18 0 16,0 0 0,1 0-16,87 0 15,0-18 1,-52 18 0,-36 0-1,1 0-15,-1 0 0,18 0 16,70-17 15,-105 17-31,0 0 16,-1 0-16,1 0 0,-1 0 15,19 0 1,-19 0 0,1 0 15,35 0-16,-35 0 1,-1 0 0,-17 17-1,0 1 17,0 0-17,0-1 1,-17-17-1,-1 18 1,-17 17 0,17-35-16,0 18 0,-17-1 15,-18 19-15,18-19 16,0 19-16,-1-19 16,1 1-16,0 0 15,0-1-15,-1-17 0,1 18 16,-18 0-16,-18 17 15,-34 0 1,-1-17 0,53-18-16,-35 17 15,35-17-15,-35 0 0,17 18 16,-70-18-16,0 0 16,17 0-16,-17 0 15,0 0-15,0 0 0,0 0 16,-300-18-1,88 18 1,-811 36 15</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2:16.36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3775 6915 0,'106'0'204,"105"53"-189,-34-18 1,-19 0-1,-69-35 1,-19 18-16,212 35 16,-211-53-1,17 17-15,177 1 16,-195-18 0,124 0-1,-123 0-15,158 0 16,-176-18-16,0 18 15,0 0-15,17-17 16,-17 17-16,-17 0 16,17-18-16,88 18 31,-106-17-31,35 17 0,-34 0 31,17 0-31,-18 0 0,0 0 16,177 0 15,-177 0-15,0 0-16,1 0 15,17 0-15,-18 0 16,0 0-16,0 0 16,36 0-1,52 0 1,-87 0-16,-1 0 15,0 0-15,-17 0 0,0 0 16,35 0 0,-1 0-1,-34 0-15,0 0 16,17-18-16,-17 18 16,52 0-1,-35 0 1,1 0-1,-19 0 1,1 0 0,17 0-1,-52 0 142,-19-18-142,-52 1 1,-53 17-1,18 0 1,-107-53 0,89 35-1,18 18 1,35 0-16,17 0 16,-35 0-16,-35 0 0,-124 18 31,-176 17 0,318-35-31,17 0 16,36 35-16,-19-17 0,19-18 15,-371 70 17,317-34-32,54-19 15,-18 1-15,35-18 16,-106 35-1,106-35 1,18 0-16,-18 18 0,18-18 0,-1 18 16,-52-1-1,53-17 1,0 0-16,-1 18 16,1-18-16,0 0 15,17 17-15,-17-17 0,-18 18 16,35-18-16,1 0 31,-19 0-31,-17 18 16,18-18 15,18 0-15,-1 0-1,88 17 95,54-17-95,-18 0 1,105 0 15,107 18 0,-71-18-15,-71 0 0,-17 0-1,-53 0-15,-18 0 16,18 0-16,-36 0 0,89 0 31,70 0-15,-193 0-1,-1 0-15,0 0 0,-17 0 16,70 18 15,-53-18-31,1 0 16,-19 17-16,19-17 0,17 18 15,-1-18 1,-16 18-16,-1-18 16,36 17-16,-36-17 15,-18 0-15,54 0 0,-36 0 16,18 0-16,-17 0 16,122 0-1,-122 0 1,16 0-16,-16 0 0,34 0 15,-52 0-15,88 0 16,-53 0 0,35 0-1,0 0-15,-17 0 16,-36 0 0,0 0-16,-17 0 0,-1 0 15,1 0 1,17 0-1,-17 0 17,0 0-32,-18-17 156,17 17-78,-17-18-47,0 0 16,0 1-31,0-19 15,0 1 0,0-35-15,0 52 0,0 0-1,0 1 1,0-1 15,-17 18 16,-1 0-31,-17 0 15,17 0-16,-35 0 17,-35 0-17,-230 0 1,177 0-16,-35 35 16,53-35-16,70 18 15,-18-18-15,0 0 0,36 18 16,0-18-16,17 0 15,-52 0 1,52 0-16,-17 0 16,-18 0-16,-18 17 15,-87 18-15,-1-35 16,106 18 0,18-18-16,17 0 0,-17 0 15,17 0-15,0 0 16,1 0-1,-1 0-15,1 0 16,-1 0 0,0 0-1,-17 0 17,-71-18-17,106 1 1,-17 17-1,-1 0-15,-17-18 16,17 18-16,0-17 0,-17 17 16,35-18-16,-35 18 15,-36-18-15,1 1 0,-19-1 16,-140-35 0,0-17-1,123 52 1,-35-53-1,70 54 1,1-1 15,-18 0-31,17 18 16,36 0-16,-1-17 16,1 17-1,18 0 1,-1 0-1,0 0-15,1 0 32,17-18 108,17 18-108,1 0-1,0 0 0,17 0-15,18 0-1,-18 0 17,36 0-17,-36 0-15,35 0 16,177-35 15,-141 17 0,141 1-15,-106-36 0,18 53-1,-106-18-15,0 18 0,0-18 16,17 18-16,-34-17 15,-19 17-15,19 0 16,-1 0-16,53 0 16,-53 0-16,-17 0 15,17 0-15,18 0 16,-18 0-16,1 0 16,-1 0-16,0 0 0,0 0 15,1 0-15,17 0 16,0 0-1,-36 0 1,18 0-16,-17 0 0,17 0 16,36 0 15,-53 0-31,52 0 0,-35 0 16,-17 0-1,0 0-15,17 0 0,-17 0 16,17 0-16,0 0 15,-17 0-15,17 0 0,-17 0 16,35 0 0,17 0-1,-17 0 1,0 0 0,35 0-1,-52 0 1,-19 17-16,54 1 15,-36 0 1,0-18 0,1 17-1,-19-17-15,1 0 0,-1 18 16,1-18-16,17 0 16,-17 0-16,53 18 15,-36-18 1,-18 0-16,1 0 15,0 17-15,-1-17 16,1 0-16,0 0 0,-1 0 16,1 0-16,0 0 15,-1 0-15,19 0 47,-19 18-31,-17-1-1,18-17-15,-1 0 0,-17 18 0,18-18 16,0 0-16,-18 18 16,17-18-1,1 0 1,0 0 0,-1 0 30,-17 17 1,0 1 110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35:23.3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13688 9349 0,'70'-35'235,"142"-71"-220,-106 53-15,106-18 16,17 1-1,-35 35 1,106-1 0,-71 54-1,-17 35 1,-89-18 0,-35 36 15,-35-36-31,53 71 15,-88-89 1,-1 19 0,1 17 15,-18-36-15,-212 54-1,36-36 16,-53-35-15,70 0 0,-35 0 15,88 0-31,-53-18 16,1 18-1,69-35-15,1 17 16,0 1-1,53-1-15,-18 1 16,17 17 0,1-18-1,18 0 1,17 1 0,0-1 15,17 0-16,36 18-15,88 0 16,71-17 0,158 17-1,-123 0 17,18 0-17,-124 0 1,-88 0-1,0 17 1,-36 1 0,-17 35-1,-88 0 1,-53 0 0,-18 35-16,-176 18 15,0-53 1,194-36-16,-88-17 15,52 0 1,54 0 0,-18-53-1,105 1 17,-52-1-17,71-18 1,17-17-1,52 17 1,37 1 0,34 17-16,106-18 15,1 54 1,-124 17-16,52 0 16,-34 17-1,-1 54 1,-70-1-1,-35 1 1,-36 88 0,-70-53-1,-88 88 1,-1-106 0,1-18 15,88-52-31,-18 0 15,-18-18 1,71 0-16,-17 0 16,-1-53-1,36-18 1,17 18-16,18-70 16,18-1-1,88-52 1,17 105-1,195-70 1,-89 71 0,-17 70-1,-18 0 1,-124 35 0,1 0-1,-36 0 16,-35 1-15,0-19-16,-35 19 16,-53 52-1,0-53-15,-265 124 16,53-71 0,141-53-1,18-35 1,106 0-1,17-17 1,18-19 0,53-52-1,88 0 17,512-71-17,-406 159 1,0 0-1,-106 18 17,-53 17-17,-53-17-15,18 17 16,-17-17 0,-36-1-16,0 19 15,0-1 1,0 0-1,0-17 1,52-18 15,1-53-15,-17 35-16,52-35 16,35-17-1,-70 52 1,88-17-16,18 35 15,0 0 1,-106 0 0,105 35-16,-34 36 31,-18-18-15,-71-36-1,0 19 1,-35 17-1,-35-18 1,-106 53 0,0-17-1,53-36 1,52-18-16,-34-17 31,-36-35-15,88-35-1,1-124 1,87-36 0,36 72-1,-35 69 1,52-34 0,1 17-1,70 18 1,-106 88-1,-18 0 1,-34 17-16,17 54 16,-18-18-1,-35-18-15,0 106 16,-18 0 0,-141 159-1,18-88 1,-88-53-1,106-71-15,-54 0 16,71-53 0,53-35-1,-70 0-15,35-17 32,52-1-32,1-17 15,18 17 1,-19-17-16,19-36 0,17 18 0,0 1 0,88-231 31,88 54-15,36 70-1,194-52 1,-142 140 0,1 53-1,-142 18 1,-35 53-1,-70 18 1,-18-1 0,-18-17-16,-70 18 15,-88 105 1,-142 36 15,18-141 0,177-54-15,70-52 0,-17-53-1,70-1 1,35-16 0,0 34-16,124-35 15,53 0 1,-107 54-16,89 16 15,-35 36 1,-71 0-16,-17 18 16,-18-18-1,-36 70 1,-17-17 0,-53 0-1,-70 71 1,0-36 15,-1-35 0,36-53-15,35 0 0,18-18-16,-18-35 15,35-17 1,1-54-1,34 36 1,18 18 0,71-19-1,-88 54 1,35 35 0,-53 18 15,-53 52-16,0-17 1,-35 35 0,35-52 15,0-19-15,35 1-1,36-53 32,70-36-31,-35 53-1,-18 1 1,-17-1 0,0 18-1,-36 0 1,-53 35-1,-123 54 1,71-19 0,-18-17-1,35 0 1,88-35 15,-17-18-15,106-89 15,140-69-15,-17-36-1,-70 53 1,-89 88 0,-17 35-1,-106 36 1,-212 158-1,70-35-15,-228 159 16,140-88 0,142-89-1,158-105 1,1-1 15,34-34-15,107-71-1,211-212 1,-141 106 0,-88 88-1,-89 71-15,19-1 16,-36 19 0,-36 17-1,-87 17 1,-71 54-1,106-1 1,35-52 0,17 0-16,1-1 15,18 1 1,52-1041 15,53 1975 0,-17-987-31,-1-18 16,-17 18 0,0 0-1,-71 35 17,-52 35-17,-36 18 1,-18 17-1,89-34 1,18-19 0,34-17 31,142-17-32,-124 17 1,36 0-16,-36 0 31,-17 17-15,-71 72-1,-35-1 1,-18 70 0,35-87-1,54 0 1,17-54-1,17-17 1,18 0-16,89-53 16,-36-17-1,-17 34-15,-1-16 16,-35 34 0,-17 0 15,-18 36-16,-18 17-15,-70 36 16,35 35 15,-17-36-15,52-52 0,1 17-1,34-35 1,54-35-1,87-36 1,-87 18 0,-18 18-1,-35 17-15,-18 1 32,35 17-17,-53 35 16,1 0 16,-1 18-15,36-53-17,52 0 1,1 0-1,-54-17-15,19-1 16,-1 18 0,-70 35 46,-36 1-46,53-1-1,-87 0 1,105-17 0,-18-18-1,53 0 32,-17 0-47</inkml:trace>
</inkml:ink>
</file>

<file path=ppt/ink/ink40.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2:40.2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17586 10478 0,'18'0'219,"123"0"-203,-18 0-1,36 0 1,-106 0 0,0 0-16,17 0 15,71-18-15,18 18 31,-71 0-31,36 0 16,35 0 0,-1 0-1,72 0 1,-160 0-16,-17 0 16,35 18-16,53 17 15,-17-17 1,-54-18-16,-17 17 15,141 1 1,-141 0 0,0-18-16,18 0 0,-18 0 15,0 0-15,52 0 16,-69 0 0,52 0-16,88 0 15,-105 0 1,-18 0-1,0 0-15,17 0 0,1 0 16,-18 0-16,17 0 16,-17-18-16,0 18 0,35-18 15,-52 18-15,17 0 16,52 0 0,72-17-1,-142 17-15,18 0 16,-18 0-16,71 0 15,-71 0 1,36 0-16,-18 0 0,0 0 16,88 0-1,0 0 1,-88 0 0,35 0-16,18 0 15,-18 0 1,124 0-1,-106 0-15,-36 0 16,18 0-16,-17-36 0,17 36 16,18-17-16,123 17 31,1 0-15,-72 0-1,-52 0 1,-35 0-16,-1 0 0,1 0 15,17 0 1,88 17 0,-123-17-16,35 0 15,36 18 1,-89-18 0,18 0-16,0 0 15,159 0 1,-106 0 15,-71 0-31,18 0 0,-18 0 16,18 0-16,141 0 31,-159 0-31,18 0 16,0 0-16,-18-18 15,1 18-15,-1 0 0,0 0 16,0 0-16,1 0 15,17-17-15,-18 17 16,18 0-16,0 0 0,17 0 16,36-18-1,35 1 1,-88 17-16,71-18 16,-71 0-1,0 18-15,-1-17 0,37 17 16,105-18-1,0 18 1,-141 0 0,17 0-16,1 0 15,-18-35-15,17 35 16,71 0-16,53-18 31,-141 18-31,18 0 16,-18-18-1,0 18-15,123-1023 16,-70 2029 0,-53-1024-16,-18 18 15,36 0-15,-54 0 16,124-17 0,-88-1-1,-17 18-15,-1 0 16,-18 0-16,19 0 0,-19 0 15,1 0-15,0 0 16,17-18-16,-17 18 16,52 0 15,-35 0-31,-17-17 16,0 17-1,17-18-15,0 18 16,1 0-16,-1-18 0,0 18 15,0-17-15,1 17 16,-19 0-16,1 0 16,17 0-1,0 0 1,-17 0 0,0 17-1,-1 1 1,1-18-1,0 0 1,-1 0 0,-17 18 62,-17 17-47,-1-17-15,0-1-1,18 1 1,0-1 15,-17-17 16,-19 18-31,-16 0-1,-54-1 1,0-17 0,-71 0-1,72 0 1,-89 0 15,123-1005-15,-176 2010-1,177-1005-15,-19 0 16,-122 18 0,87 0-1,-105-1 16,0 19-15,-142-1 0,177 18-1,-88-18 1,88 0 0,-265 36-1,54-18 1,52-36-1,176-17 1,-17 0-16,18 0 16,17 0-1,-229 0 1,53 36 0,-53-36 15,282 0-31,18 0 15,-106-18 1,123 18-16,-34-18 0,-1 18 16,18-17-1,-71-19-15,53 36 0,-35-17 16,17-1-16,19-17 16,-19 17-16,18 1 0,-52-1 15,87 0 1,18 1-16,-53-36 15,36 35 1,17 18-16,0 0 16,0 0-16,-35-17 0,17 17 15,-17-18-15,-159 0 16,194 1 0,-17 17-1,-336-53 16,318 53-31,-71-18 16,0 18 0,89 0-16,-19 0 0,19-18 15,-1 18 1,1 0-16,-18 0 0,17 0 16,0 0-16,1 0 15,-1 0-15,-123 0 16,36 0-1,87 0-15,18 0 16,-35 0-16,17-17 16,1 17-16,-1-18 0,18 18 15,-35 0-15,53-17 16,-36 17-16,36 0 16,-36-18-16,19 18 15,16 0-15,-105-18 16,106 18-1,0-17-15,17 17 16,0 0-16,-17 0 0,17-18 16,-52 0 15,35 18-15,-1-17-16,19-1 15,-1 18-15,-17-18 0,17 18 16,0-17-16,1 17 15,-1-18 1,0 18 0,1 0-1,70 0 48,-18-18-48,0 18-15,212-52 32,-141 52-32,35 0 15,0 0-15,0 0 0,-35 0 16,35 0-16,18 0 16,600 35 15,-583-35-31,141 35 15,19-17 1,-125-18 0,213 53-16,-54-18 31,-229-17-31,194-1 16,-17 19-1,-54-19 1,-123-17-16,106 35 15,-17-17 1,-107 0-16,-17-18 16,264 17-1,-264 19-15,0-36 16,212 17 0,-248-17-16,36 0 15,-18 0-15,-17 0 16,17 0-16,35 0 15,-34 0 1,-19 0-16,18 18 0,-35-18 16,0 0-16,35 0 15,-35 18-15,0-18 16,71 0-16,-71 17 16,0-17-16,-1 18 15,19-18-15,-18 35 16,53-17-1,141 17 1,-194-35 0,0 0-1,17 0-15,-35 0 0,18 18 16,53-1 0,-35-17-16,-18 0 15,0 18-15,-1-18 16,19 18-1,247-1 1,-230 1 0,-18-18-16,18 0 15,-17 0-15,17 0 16,-35 0-16,194 0 31,-35 0-15,-106 0-1,105 0 1,-175 0 0,34 0-1,-35 0-15,1 0 16,-1 0-16,0 0 16,0 0-16,-17 0 15,17 0-15,1 0 16,-19 0-16,54 0 15,-36 0-15,53-18 16,18 18 0,-88 0-16,52-17 15,-17 17 1,0 0-16,-18 0 0,18-18 16,-17 18-16,-1 0 15,124-35 1,-124 35-1,-17 0 1,17 0-16,0 0 16,-17 0-16,17 0 0,0 0 15,-17 0 1,35 0 0,-35 0-16,-1 0 15,1 0 1,52-18-1,-34 18 1,-1-18 0,0 18-1,-17 0-15,-1 0 0,1 0 16,17 0 0,18 0-1,-35 0-15,0 0 0,17 0 31,0 0-15,-17 0-16,-1 0 16,1 0 15,0 0-15,-1 0-1,1 0 1,0 0 46,-71-17 79,-18 17-125,36-18-16,0 0 15,-18-17-15,-36 18 16,-34-19-1,70 19-15,18 17 16,-89-36 0,89 36-16,0-17 15,-18 17-15,-35 0 16,-36 0 0,54 0-16,-1 0 15,-105 0 1,105 0-16,-35 0 15,-35 0 1,35 17 0,36-17 15,17 0-31,0 18 0,0-18 0,0 0 16,-17 18-1,17-18-15,0 17 16,0-17-16,-35 36 0,35-36 15,-35 0-15,17 17 0,-17-17 16,17 18-16,1-18 16,-1 0-16,-17 17 15,17 1-15,-52-18 0,52 18 16,-87 17 0,16-17-16,-369-1 31,-106 36 0,458-18-31,-18-17 16,1 17-16,-159-17 15,-106 0 1,335-18 0,18 0-1,-18 0-15,0 0 0,-17-18 16,52 18-16,-123 0 31,35 0-31,36 0 16,52-18-1,19 18-15,-1 0 16,0 0-16,0 0 16,-18 0-16,36-17 15,-18 17-15,18 0 0,-1-18 16,1 18-16,0 0 15,0-18-15,-1 18 16,1-17-16,0 17 0,-1 0 16,1 0-1,-71-35 1,71 35-16,17 0 16,-17-18-16,18 0 15,-19 1-15,36-1 0,-17 18 16,-54-53-1,53 35 1,1 18 0,-1-35-16,1 0 15,17 17 1,-18 18 0,18-53 15,0 36-31,0-1 15,0 0 17,0 1 30,35-1-15,106-17-31,-105 17-1,16 1-15,1-1 16,0 0 0,18-17-16,-18 17 0,0 18 15,-18-17-15,36-1 0,-19 0 16,178-17-1,-177 35 1,0 0 0,17-17-16,-17 17 0,-18 0 15,1 0-15,-1 0 16,18 0-16,17 0 16,-17 0-1,-35 0 1,17 0-16,0 0 0,1 0 15,-1 0-15,36 0 16,-36 0 0,0 0-16,-17 0 0,17 0 0,0 0 15,36 0 1,-36 0-16,-17 0 16,176 0-1,-141 0 1,-18 0-16,18 0 15,0 0-15,0 0 0,106 17 32,-107 1-32,1-18 15,-17 0-15,69 17 16,72-17 15,-142 0-15,36 0-16,-54 0 0,36 18 15,-35-18 1,176 18 15,-159-18-31,36 17 16,17 1 0,-17 0-1,34-1 1,-34-17-1,35 18 1,-89-18-16,19 0 16,-19 0-16,19 0 15,34 0 1,-52 18 0,52-18-1,-52 0 1,0 17-16,-1-17 0,18 0 15,1 0 1,17 0-16,35 18 16,-53-18-1,0 0-15,18 0 16,-17 0-16,105 18 31,-71-18-31,-34 0 0,17 0 16,-1 0-16,1 0 0,0 0 15,-17 0-15,16 0 16,19 0-16,-36 0 16,-17 0-16,0 0 15,17 0-15,0 0 0,0 0 16,18 17 0,-17-17-16,-1 0 15,18 0 1,-36 0-16,19 0 15,-19 0-15,1 0 16,17 0 0,1 0-16,-19 0 15,1 0-15,-1 0 16,1 0-16,0 0 0,17 0 16,0 0-16,-17 0 15,17 18 1,0-18-16,1 0 15,-1 0-15,89 0 16,-72 0-16,1 0 16,-17 0-1,34 0-15,-35 0 0,1 0 0,-1 0 16,0 0-16,1 0 0,16 0 31,-34 0-31,17 0 0,-17 0 0</inkml:trace>
</inkml:ink>
</file>

<file path=ppt/ink/ink41.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5:27.5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19103 5398 0,'106'0'219,"35"0"-203,-71 0-1,89 0 1,0 0-16,0 0 15,52 0 17,-52 0-17,264 0 17,-334 0-32,87 0 15,-17 0 1,88 0-1,-18 0 1,-141 0 0,-17 0-16,17 0 15,88 0 1,-87 0-16,69 0 16,-105 0-1,18 0-15,17 0 0,-35 0 16,0 0-16,-18 0 15,18 0-15,18 0 0,-19 0 16,1 0-16,53 0 31,53 0-15,-106 0-16,-18 0 0,18 0 16,-18 0-16,1 0 15,17 0-15,-18 0 16,18 0-16,0 0 15,88 0-15,-88 0 16,17 0-16,-52 0 16,70 0-16,18 0 15,-18 0-15,-35 0 16,35 0 0,-17 0-16,17 0 0,71 0 15,-89 0 1,1 0-16,17 0 15,71 0-15,-89 0 16,1 0-16,193 0 16,-158 0-1,-35 0-15,17 0 16,-35 0-16,18 0 16,17 0-16,176-18 31,-176 18-31,-35 0 0,36 0 15,-19-17 1,353-1 15,-334 18-31,-19 0 16,18 0-16,18 0 16,-35 0-16,17 0 0,-17 0 15,17 0-15,18 0 0,-36 0 16,18 0-16,-17 0 15,17 0-15,36 0 16,-36 0 0,-18 0-16,19 0 0,-19 0 15,18 0-15,71 0 16,0 0 0,-53 18-1,-36-18-15,18 17 0,1-17 16,-37 0-16,19 0 15,247 18 17,-266-18-17,37 0-15,-36 0 0,70 0 16,-17 0 0,-53 0-16,0 17 0,17-17 15,-17 0-15,-18 0 16,1 0-16,17 0 15,-18 0-15,0 0 16,0 0-16,1 0 0,-1 0 16,18 0-16,53 18 15,-53-18-15,17 35 16,-17-35-16,0 18 16,-18-18-16,1 18 15,-1-18 1,0 0-16,-17 0 0,-1 0 0,1 0 15,0 0 1,-1 0 15,-17 17 32,-17 1-32,-19 17-15,1-35-16,0 0 31,0 18-31,-1-18 0,-17 17 0,1-17 16,-19 18-16,-35-18 15,18 18 1,35-18-16,-18 0 0,19 0 15,-37 0-15,19 0 16,-89 0 0,71 0-16,-212 0 31,159 0-31,0 0 0,35-18 16,-159-17-16,195 35 15,-124-18 1,0 1-1,88 17-15,18-18 16,-18 18-16,0-18 0,-35 18 16,17 0-16,-17-35 15,35 35-15,-52-18 16,52 18-16,-106 0 16,106 0-1,-158 0 1,158 0-16,-35 0 0,35 0 15,-35 0-15,17 0 0,19 0 16,-1 0-16,-106 0 16,-158 0 15,264 0-31,0 0 16,0 0-16,-17 0 15,17 0-15,0 0 0,0 0 16,0 0-16,1 0 15,16 0-15,-87 0 16,17 0 0,18 0 15,53 0-31,17 0 0,-34 0 0,16 0 0,19 0 16,-18 0-16,17 0 0,-35 0 15,-53 0 1,89 0-1,-18 0-15,-18 0 0,35 0 16,-17 0-16,18 0 16,-336 0-1,300 0 1,18 0 0,-18 0-16,35 0 0,-17 18 15,18-18-15,-36 0 0,18 18 16,-1-18-16,19 17 15,-36-17-15,18 36 16,17-36-16,-34 0 16,16 17-16,1-17 15,18 18-15,-19-18 0,19 0 16,17 17-16,-35-17 16,17 0-16,1 18 0,-1-18 31,-17 18-16,35-18-15,-18 0 0,-17 17 16,0-17-16,-35 36 16,52-19-1,0 1-15,19 0 0,-19-18 16,36 17-16,-1-17 16,-17 18-16,18 0 15,0-18-15,0 17 0,17-17 16,0 0-16,1 18 15,-1-1-15,0 1 16,1-18 0,-1 0-16,18 18 0,-17-18 15,-1 17 17,18 19-17,0-19 1,0 1-1,18 0 1,17-18 0,-18 0-16,1 0 15,35 0 1,-18 0-16,18 0 16,0 0-16,35 0 15,-17 0-15,-1-18 0,107 0 16,-18 18 15,-89-17-31,1 17 0,176-18 31,-177 18-31,-17 0 16,194 0 0,-176 0-16,17 0 15,-18 0-15,-17 0 0,35 0 16,71 0-1,-106 0-15,35 0 16,-35 0-16,18 0 16,-1 0-16,1 0 15,17 0-15,-17 18 16,17-18-16,-35 0 0,17 0 16,19 0-16,-19 0 15,1 0-15,-1 0 0,-17 0 16,0 0-16,35 0 15,-35 0-15,35 0 16,-35 0-16,0 0 0,18 0 16,193 0 15,-140 0-15,-1 0-1,-70 0-15,0 0 0,0 0 16,18 0-16,-19 0 15,1 0-15,88 0 16,-88 0-16,0 0 16,35 0-16,-17 0 15,-18 0-15,35 0 16,-35 0-16,18 0 0,-1 0 16,-17 0-16,18 0 15,-1 0-15,1 0 16,-18 0-16,141 0 31,-71 0-31,36 0 16,-36 0-1,-17 0 1,-53 0 0,71 0-1,-19 0 1,-52-18-16,18 18 0,-18 0 15,-18-18-15,36 18 16,70 0 0,70 0-1,-122 0-15,-19-17 16,1 17-16,-1 0 16,19 0-16,-19 0 0,-17 0 15,35 0-15,-17 0 16,176 0-1,-124 0 1,-35 0 0,-17 0-16,-1-18 15,1 18-15,88-18 16,141 1 15,-159-18-15,-71 35-16,89 0 15,0 0 1,-106 0-16,35 0 0,-18 0 16,1 0-16,-18 0 15,0 0-15,0 0 16,0 0-16,70 17 16,-17 1-1,70-18 1,-123 17-1,-17-17-15,34 18 16,-17-18-16,-18 0 0,54 0 16,-54 18-1,0-18-15,0 0 16,124 17 0,-124-17-1,18 0-15,-17 18 16,16-18-16,72 18 31,-89-1-31,1-17 16,-1 18-16,0-18 0,0 0 15,1 18-15,17-18 16,-18 17-16,-18-17 0,19 0 16,-19 0-16,19 0 15,-19 0 1,1 0-1,0 0-15,-1 0 16,1 0-16,0 0 16,-1 0-1,1 0 1,-1 0 0,1 0-1,-36 0 95,-70 0-95,0 0 1,-141 0-1,-54 0 1,-387 0 0,70 0-1,-281 35 1,387-35 0,35 0-1,212 0 1,-212 0-16,71 0 15,212 0 1,0 0 0,-248 0-1,301 0-15,52 0 16,-35 0-16,-88 0 16,124 0-1,-18 0-15,-18 0 0,35 0 16,-35 0-16,1 0 15,16 0-15,-16 0 0,-1 0 16,0 0-16,0 0 16,0 0-16,-123 36 15,106-19 1,-54-17-16,-17 0 16,88 0-1,36 0-15,-19 0 0,-16 0 16,34 0-16,-17 0 15,17-17-15,1 17 16,17 0-16,0 0 16,0 0-16,-123 0 31,35 0-15,105 0-16,-87 0 15,70 0-15,0 0 16,0 0-16,0 0 15,18 0 1,0 0-16,-1 0 0,-34 0 16,52 0-16,0 0 31,-34-18-15,34 0-1,18 1 1,0-1 15,0 1-31,106-54 31,52 36-15,54-53 0,-35 52-1,17 19-15,17-36 0,36 53 0,124-53 16,-266 53-1,160-36-15,-159 36 16,0 0-16,0 0 16,229 18-1,-141 0 17,-88-18-32,335 0 15,-159 0 16,-176 0-31,405 0 32,-105-53-32,-142 35 31,-17-17-15,-141 35-16,194 0 15,18 18 1,-177-18-1,-18 17-15,-52-17 0,105 18 32,-17-1-17,-53 1 1,-18 0 0,-35-1-16,-18 1 0,0-18 15,1 0-15,-19 18 16,36-1-1,-35-17 1,-18 18-16,17-18 16,1 0-16,0 0 15,-1 0 95</inkml:trace>
</inkml:ink>
</file>

<file path=ppt/ink/ink42.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5:32.4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3316 6544 0,'141'0'218,"36"0"-202,-89 0-16,300 0 16,-106 0-1,-17 18 1,-124 0-16,88-18 16,89 35 15,-89-35-16,0 35 1,-123-17-16,-18-18 16,212 70-1,-212-52-15,106 35 16,-35-18 0,35 18-1,53-18 1,-88 1-1,17-19 1,-70 1 0,17-18-1,-70 0-15,53 0 32,18 0-17,-71 0-15,52 0 16,19-18-1,-71 18-15,35-17 16,88-19 0,-34 1 15,-19 17-15,36-17-1,-36 0 1,-35 17-1,-35 1-15,71-1 16,-18 0 0,-36 1-16,36 17 15,17-36 1,-70 36 0,53-17-16,0-18 15,0-1 1,-53 36-1,88 0 1,-88-17 0,35 17-16,-35-18 0,88 18 15,-88-18 1,35 18-16,-35 0 16,0 0-16,35 0 15,-17 0-15,-18 0 0,0 0 16,17 0-16,71 0 31,-53 18-15,-52-18-16,-1 18 0,0-18 15,1 0-15,-1 0 16,-17 0-16,-1 0 16,18 0-1,-17 0-15,0 0 16,-1 17 15,54 1-15,-36 0-16,36-1 15,-36 1 1,0-1 0,1-17-16,-1 18 15,-18-18 1,-17 18-1,0-1 17,-70 1-1,17 0-15,-88 17 15,106-35-31,-106 18 15,70-18-15,-17 0 16,-18 0-16,-35 0 16,0 0-16,-142 0 15,107 0-15,17 0 16,-17 0-16,0 0 16,-36 0-16,35 0 15,-493 0 1,547 0-1,17 0-15,0 0 16,-35 0-16,0 0 16,-159 0-16,124 0 15,35 0 1,-1-36-16,1 36 0,-370-17 31,281-1-15,1 18-1,88 0-15,0 0 16,-212 0 0,-17 0-1,158 0 1,124 0 0,-18 0-16,35 0 0,-34 0 15,16-18-15,-16 18 16,34 0-16,0-17 15,1 17-15,35 0 0,-18-36 16,-18 36-16,18 0 16,-88-17-1,71 17-15,17 0 16,-35 0-16,17 0 16,-282 0 15,300 0-31,-141 0 15,159 0 17,0 0-17,17 0-15,-17 0 0,-1 0 32,19 0-17,158-53 79,-88 35-78,141-35-1,335-52 16,-123 69 1,-283 19-32,-17 17 15,53-36-15,-53 36 16,-1 0-16,37 0 0,-37 0 16,-16 0-16,16 0 15,19 36-15,352-1 47,-370-35-47,-18 0 0,18 0 16,-35 0-16,34 0 15,54 0 1,-53 0-16,-18 0 0,18 0 16,106 0-1,-106 0-15,35 0 16,-18 0-16,89 0 15,-18 0 1,-124 0-16,-17 0 16,35 0-16,-17 0 15,17 0-15,-17 0 0,-18 0 16,35 0-16,71 0 16,52 35 15,-140-35-31,-1 0 0,72 35 15,-72-17 1,1-18-16,-1 0 16,-17 18-16,18-18 15,158 53 17,-158-36-32,70 1 31,-106-18-31,18 18 0,0-18 15,17 17-15,-17-17 16,-17 0-16,-1 0 0,0 0 16,0 0-16,18 0 15,-17 0-15,16 0 16,-16 0-16,17 35 16,176-17-1,-176-18 1,17 18-16,-17-18 0,0 17 15,0-17-15,18 0 16,-18 18-16,52 0 31,-34-18-31,-18 0 0,-18 17 0,53 1 32,36-18-17,-71 0 16,0 0 1,-36 0-17,1 0 1,0 0 62</inkml:trace>
</inkml:ink>
</file>

<file path=ppt/ink/ink43.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5:41.19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17480 7920 0,'159'-17'219,"-71"17"-203,141-18-1,54-17 1,-213 35 0,36-18-16,-18 18 0,-17 0 15,17-35 1,-18 35-16,54-18 0,-53 0 0,34 18 15,19 0-15,-54-17 16,36 17 0,-18-18-16,159 18 15,-17 0 1,-142 0 0,-18 0-1,19 0-15,-36 0 0,17-1005 16,1 2010-16,-18-987 15,-1-18-15,1 0 16,36 0-16,-36 0 0,35 0 0,-35 0 16,0 0-1,-1 0-15,72 0 16,-71 0 0,0 0-16,0 0 0,-18 0 15,18 0-15,-18 0 0,18 0 16,-18 0-16,1 17 15,-1-17 1,88 36 15,-105-36-31,0 0 0,-1 0 0,-17 17 16,18 1 15,-18 0-15,0-1-1,0 1 1,0 0-16,-53 17 16,18-18-1,-18 1-15,18 0 0,-54-1 16,36 1-16,-35 0 16,0-1-16,17 1 15,-17 17-15,-18-17 0,18-18 16,-18 17-16,-229 1 15,212 17 1,-159-35 0,140 0-16,1 0 15,0 0-15,0 0 16,0 0-16,18 0 0,-19 0 16,37-17-16,16 17 15,19-18-15,-18 18 16,35-18-16,-106 18 15,71 0-15,17-17 16,18 17-16,-17 0 16,-1-18-16,18 18 15,-35-17-15,35 17 0,0 0 16,-17 0-16,-1 0 16,18 0-16,-88 0 15,88 0 1,18 0-16,-18 0 15,35 0-15,1 0 0,-36 0 16,35 0 0,1 0 15,34 0 16,71-18-32,-35 0-15,18 1 16,-18-19-16,53 19 16,17-1-1,71 0 1,-35 1 0,105-36-1,-158 35-15,88 18 16,-17-17-1,-107-1 1,-17 18-16,0 0 16,282-35 15,-70 35 0,-177 0-31,-17 0 0,17 17 16,-18-17-16,36 0 0,159 0 31,-177 0-31,18 0 16,-36 0-16,19 0 15,-19 0-15,36 18 0,-18-18 16,-17 18-16,17-18 16,18 0-1,-36 0-15,36 0 0,0 0 16,53 0-16,-54 0 0,72 0 15,-71 0 1,17 0-16,-52 0 16,140 0-1,-105 0-15,18 0 16,17 0-16,212 0 16,-230 0-1,-17 0 1,-36 0-16,19 0 0,-19 0 15,-17 0-15,35 0 0,-35 0 16,35 0 0,-35 0-16,18 0 15,17 0-15,141 0 16,-35 0 15,-141 0-31,-17 0 0,17 0 16,17 0-1,-35 0-15,18 0 0,-17 0 16,16 0-16,-16 0 0,17 0 16,35 0-1,-18 0 1,-52 0-16,17 0 0,1 0 31,-1 0-15,0 17-1,-35 1-15,18 0 32,-124 17 30,-18-35-46,36 35-16,18-17 15,-89-18-15,-17 53 16,17-36-16,18-17 0,-36 36 16,19-1-16,-389 53 15,335-70 1,-35 52 0,36-52-16,-19 17 0,19-35 15,-1 18-15,71 17 16,0-35-16,-18 18 15,53-18-15,18 0 0,-18 0 16,53 0-16,-70 0 16,34 0-16,37 0 15,-37 0-15,-16-18 16,69 18 0,1-18-16,0 18 15,-1 0-15,1 0 16,18-17-16,-1 17 0,0 0 15,1-18 1,-19 18-16,1 0 16,0-17-16,-1 17 0,-69-18 31,69 0-31,19 18 16,-1 0-16,18-17 31,0-1 0,35 18-31,1 0 16,-1-18-16,0-17 0,18 35 15,35-18-15,-35 1 16,53-1-16,18 0 16,-19 18-16,266-35 15,-142 18 1,-88 17-1,-35 0-15,35 17 16,-35-17-16,53 18 0,-53-18 16,229 17-1,-247 1 1,88 17 0,-88-35-16,-17 0 15,17 18-15,18-18 0,-18 18 16,-17-18-16,17 17 15,-35-17-15,0 0 16,0 0-16,53 0 16,-54 18-1,-16 0 1,-1-18-16,18 17 16,0-17-16,0 0 15,17 18-15,54 0 31,-107-18-31,19 0 0,-19 0 16,1 0 0,0 0-16,17 0 0,0 0 15,18 0-15,0 0 16,0 0-16,88 0 16,-106 0-1,1 0-15,-1 0 0,-17 0 16,17 0-1,-18 0 17,1 0-17</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6:10.8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3422 14870 0,'-35'53'235,"17"-18"-220,-17 0 17,17-17-17,18 0 126,0-1-125,0 1-1,35 0 1,1-18-1,17 0 1,35-18 0,0 0-1,-53 18 1,71-17 0,-53-1-1,18 18-15,-1-18 16,1-17-1,-18 17-15,35 1 16,35-36 0,-17 35-1,-35-17-15,17 35 16,0-18 0,71-17-1,-53 0 1,17 17-1,1 1 17,70-1-17,-124 18 1,-17 0 0,-18 0-1,1 0 16,-19 0-15,-34 0 62,-89 18-62,53-18-1,-124 35-15,-52 35 16,0-52 0,-36 53-1,89-36 1,0 35 0,70-52-1,0 0 1,71-1-1,17-17 1,0 0 0,1 0 15,17 18-15,0 0-1,35-1 1,53-17-1,53 0 1,-53 0-16,106-35 16,53-18-1,-88 18-15,-53 17 16,458-105 0,-352 70-16,-36 17 15,18-16-15,142-19 16,-1-17 15,-194 70-31,88-35 16,-35 36-1,-141 17 1,35-18-16,177 0 16,-18 18-1,300-53 1,-212 18-1,-35 0 1,-71 17 0,-17 18-1,-71-35-15,229 17 32,54 18-17,-248-35-15,88 17 16,-70 18-1,-123 0-15,35 0 16,0 0-16,194-35 16,88 35-1,-212 0-15,106 0 16,-88 18 0,-141-18-1,88 0-15,0 17 16,36 1-1,264 0 17,70 35-1,-405-36-15,-71 1-16,18-18 15,-17 0-15,69 17 16,-16 19-1,-36-36-15,35 35 16,-35-17 0,-36-18-16,19 17 15,-36 1 1,17-18-16,-17 18 47,0-1-32,0 1-15,-17-18 16,-1 17-16,-176 19 31,123-1-31,-193 0 16,105 1-16,-53-19 16,1 19-16,-1-19 15,-53 18-15,19-17 0,-213 17 16,212 1-1,0-19-15,-335 36 16,335-18-16,-176-17 16,211 17-1,0 1-15,-17-36 16,17 0-16,36 17 0,0-17 16,-36 0-16,0 36 15,-35-36-15,-35 0 16,35 17-16,0-17 15,-123 0-15,193 0 16,36 0-16,0 0 16,0 0-16,0 0 15,-18 0-15,18 0 0,-35 0 16,35 0 0,-248 0-1,266 0-15,17-35 16,18 35-16,17-18 15,19 18-15,-19 0 16,18 0-16,0 0 0,-53 0 16,0 0-1,71 0 1,0 0-16,0 0 16,17 0-16,0 0 15,-17 0-15,17 0 16,1 0-1,-1 0 1,53 18 15,159 0-15,-88-18 0,71 0-16,-1 0 15,71 0-15,-71 0 16,18 0-16,18 0 15,-35-36-15,34 36 0,36-35 16,35 35-16,71 0 16,70 0-1,107-35-15,-89 35 0,370-18 16,-247-17 0,-70 0-1,-282 17-15,35 18 16,0 0-16,423 0 15,-299 0 1,17 0-16,-71 0 0,1 0 16,-71 0-16,105 0 15,19 0 1,-230 0 0,71 0-16,-1 0 15,36 0-15,0 0 16,71 35-16,-71 0 0,-1-35 15,-51 18-15,-54-18 16,-36 0-16,1 0 16,-18 0-16,18 0 15,-35 0-15,70 0 16,0 0-16,0 0 0,0 0 16,36 0-16,-36 0 15,18 0-15,-54 0 0,-34 0 16,-1 0-16,-17 0 15,-35 0-15,17 0 16,-17 0 0,0 0-1,-36 0 1,-17 0 0,-36 0-16,-17 18 15,-88-18-15,-36 0 0,-70 35 16,-283-17-1,-70 17 1,318 0 0,-1-35-16,36 18 15,-35-18-15,-1 35 0,-35-35 0,-35 0 16,35 0-16,-17 0 16,-18 0-16,0 0 15,0 0-15,0 18 0,-53 17 16,88 36-16,35-54 0,36 19 15,-176 16 1,123 1 0,193-35-16,19-18 15,52 0-15,-70 35 16,71-17-16,-18-18 16,35 18-16,0-18 0,17 0 15,19 0-15,-18 0 16,17 0-1,53 0 17,18 0-32,35 0 0,71 0 15,53 0-15,476 0 16,-300-18-16,53 18 16,70-35-1,18-1-15,-141 36 0,0-17 16,0-54-16,353 18 15,-70-17 1,-283 52-16,0-17 16,53-1-16,158 1 15,-87 35-15,-18 0 16,-53 0-16,-53 0 0,317 0 16,-422 0-1,-19 0-15,18 0 16,-35 0-16,36 0 0,-36 0 15,70 0-15,1 0 16,-1 0-16,-35 0 16,0 0-1,-70 0-15,353 0 16,-266-17 0,-157 17-16,-37-36 15,19 36-15,17-17 0,35 17 16,283-36-1,-212 36 1,0 0-16,-35 0 0,-36 0 0,0 0 16,18 0-1,-17 0 1,-142 0 0,0 0-16,-17 0 15,17 18-15,0-18 0,-17 0 16,17 0-16,18 18 15,-53-1 1,18-17-16,-71 18 31,-353 35 1,124-53-32,0 17 15,-106 19-15,0-1 0,0-35 16,-618 0-1,354-35-15,52-1 16,0 1-16,-141 0 16,159 35-16,0-35 0,71 35 15,52-36-15,71 1 16,35 17-16,-282-17 16,-141-53-1,564 88-15,18-18 16,89 18-16,-1-35 15,35 35-15,36 0 16,0 0 15,88 0 1,141 0-17,-18 0-15,106 0 16,106 0-16,194 18 15,71-18-15,141 0 0,-124 53 32,-88-53-32,-123 17 15,-36-17-15,36 36 16,-107-1-16,37-35 0,-37 35 16,354-17-16,-389-18 15,248 35 1,-177-17-1,-212-18-15,-17 35 16,17-17-16,-35 17 16,1-35-16,16 17 0,-17-17 15,-17 18-15,-54-18 16,107 0 0,211 0 15,-141 0-16,141 0 1,-123 0 0,-160 35-16,1-35 15,18 18-15,-54-18 0,18 0 0,-35 0 16,0 0 0,18 18-16,-18-18 15,0 17 1,-18 1-16,0-18 15,0 18-15,18 17 16,0-17-16,141 52 16,177 1-1,-230-36-15,-18-17 16,-52-1-16,17-17 16,-35 18-16,35-18 15,-35 0-15,-18 0 16,18 0-16,-17 0 0,52 0 31,-53 0-31,71-18 16,-53 1-16,35-1 15,71-70 1,105-18 0,-123 53-1,89-53 1,-142 53-16,-35 36 15,0-1-15,35 0 16,-53 1-16,89-19 16,-89 19-1,0 17-15,36-18 16,-36 18-16,-35-18 16,-70 1-16,-319-18 15,-52-1-15,53 19 16,0-19-16,36 36 0,-354-53 15,318 18 1,-35 0-16,70 0 16,35 35-16,71 0 0,36 0 15,34 0-15,-17 0 16,18 17-16,70 1 16,-53 17-16,54-17 15,-125 17-15,71 0 16,-193 18-1,175-53-15,-17 18 16,53 17-16,-123-35 16,193 0-16,-35 0 15,53 0-15,18 0 0,17 0 16,-17 0 0,17 0-16,71 0 31,141-17-16,18 17 1,70-18-16,1 18 16,34 0-16,1 0 0,-19 0 15,54-35 1,35 35-16,-35 0 0,1023 105 31,-1094-52-31,-17 36 16,-36 16-16,-53-16 15,-52-36-15,52 35 16,-105-53 0,-36-35-1,-17 0-15,-124 0 47,-388-18-31,141-17-16,-88-35 15,-159 34-15,71 1 16,71 0-16,-1-1 16,71 19-16,71-19 15,-213 1-15,319 18 16,70-1 0,-142-17 15,266 17-16,123-17 1,70-1-16,177-16 16,1640-266-1,-1676 265 1,-105 18-16,0 35 0,-18-18 16,-53 18-16,88 0 15,-105 0 1,-71 0-16,17 0 15,-35 0 1,-17 0-16,0 0 16,-71 0 15,35 0-15</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6:13.7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3246 15575 0,'370'36'187,"688"52"-171,-70 0-1,-512-35 1,-387-35 0,-19-18-16,-17 0 15,70 0-15,-17 0 16,-53 17 0,18-17-16,-18 18 15,70 0 16,-105-18-31,-36 17 32,-193 1-17,-125 0 1,-369-18 0,423 0-1,35-36-15,-353-52 16,159 0-1,300 53-15,-106-36 16,176 53 0,1 18-16,-1-35 15,36 17-15,-36 18 0,54 0 16,-19 0-16,19-17 16,-1 17-16,1 0 15,-1 0-15,0 0 31,1 17 1,17 1-32,0 0 15,0 17-15,123 53 32,283 0-17,-159-52 1,35-19-16,35-17 15,442 0 1,-688 0-16,17 0 16,-35 0-1,17 0-15,18-17 0,-35 17 16,35-1006 0,318 2012-1,-371-989 16,1-17-31,-19 0 16,1 0 0,-89 36 15,-264 34-15,124-17-1,-89-18-15,18 18 16,-1 0-16,1-18 15,-194 18 1,335-53-16,35 0 0,-35 0 16,35 0-16,53 0 15,-35 0-15,35 0 16,18 0-16,-18 0 0,35 0 16,-35 0-1,36 0-15,-1 0 16,0 0-16,1 0 15,-1 0-15,0 0 32,18 18-17,18-18 1,0 18 0,35-18-16,-36 0 0,301 17 31,-107-17-31,142 36 0,670-19 15,-106 89 1,-634-71 0,-107-35-16,-52 18 0,-72-18 15,-16 0-15,-19 0 16,1 0-16,0 0 16,-1 0-1,-17-18 63</inkml:trace>
</inkml:ink>
</file>

<file path=ppt/ink/ink46.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6:20.9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13000 13847 0,'176'0'187,"389"0"-171,211-35-1,-124 17 1,-405-17 0,36 35-16,-1-18 0,0 18 15,494-35 1,-564-1-1,35 19 1,547-36 0,-583 53-16,36-35 15,529 35 1,-352 0 0,140 0-1,-211 0 1,-53 17-1,-124-17-15,89 36 16,-54-36 0,-122 17-1,-19-17-15,18 35 16,-17-17-16,35-18 16,-106 18-1,35-18-15,-17 0 0,-1 0 16,1 0-16,-1 0 15,-87 17 32,-1-17-31,-211 53 15,-353-53-15,0 53-1,-423-53 1,282-17 0,-36-36-1,424 17-15,-353-52 16,-193 0 0,475 88-1,71 0 1,211 0-16,-34 18 15,34-1-15,1-17 16,53 36-16,-107-1 16,36-18-1,141 1 1,-17 0 0,70-1 30,229 1-30,0 17 0,18-35-16,36 0 0,369 0 15,371 53 17,-705-53-32,-36 0 15,212 0 1,247-17-1,-459 17-15,35 17 16,1-17-16,35 35 16,423-17-1,-494-18-15,-35 0 16,459-35 0,-265 17-1,-265-17 1,106 17-16,-88 1 15,-123 17-15,-18 0 16,0 0 0,70 0-1,-88 0 1,-17 0 0,0 0-1,-1 0 1,-52 17 31,-53 19-32,-18-36-15,-123 52 16,-54-16-16,-105-1 16,-106 0-16,-17 1 0,-406 17 15,564-18 1,-35-35-16,-353 35 15,-300-53 17,265-17-17,-811-53 17,1234 70-17,-123 18 1,423-17-1,17 17 1,19 0-16,-18 0 16,70 0 15,124 0-15,35 17-1,53-17-15,70 0 0,18 36 16,847 52 15,-635-18-31,-89-34 0,1-1 16,70 0-16,-105-35 15,34 35-15,-70-17 16,36-18-16,87 0 0,-123 0 16,0 0-16,-35-35 15,-36 0-15,36-18 16,-35 17-16,-1-17 0,1 18 15,-1 18-15,1-19 16,334-52 0,-475 70-1,17-17-15,-18 35 0,-70-18 16,70 1 0,18 17-1,-141 0 1,0 0-1,-88 17 48,-194 36-47,-406 0-1,282-53 1,-88 36-16,-141-36 0,-71 0 15,1 0 1,87 0-16,54 0 0,-19 35 16,72 0-16,-354-35 15,-17 53 1,477-53 0,34 0-16,36 0 0,-106 0 15,247 0 1,53 0-16,35 0 0,0 0 31,70 0-15,124 0-1,18-18 1,123 18-16,36 0 16,70-35-16,1076 0 31,-1023 35-31,0 0 15,53 0-15,176 18 0,-70 17 16,-53 53-16,-18-17 0,18-1 16,-159-52-16,-36 52 15,354-17-15,-424-53 16,-35 0-16,0 35 16,0-17-1,35 17-15,477 54 16,-424-54-1,-229-35 1,-53 35-16,0-35 16,-18 0-16,35 0 15,-34 0 1,-36-17 31,-71-1-16,-17 18-15,17 0-16,-70 0 15,-106-35-15,-70 35 16,-177-18-16,-300 18 0,-282-53 0,141 53 16,71 0-1,141 0-15,53-35 0,281 35 31,-51-36-31,104 36 0,19 0 16,-212-35 0,317 35-16,53 0 15,53-17-15,54 17 0,16-18 16,1 18 0,17 0-16,18-18 15,106-17 1,476-88-1,-141 70-15,335-71 16,-458 54 0,-1 52-16,1-17 15,-1-1-15,18-17 0,18 18 16,71 18-16,352-19 16,-423 36-1,-36 0-15,106 0 16,18 36-1,-229-19 1,-177-17 0,53 0-1,1 18 1,52 17 15,-124-35-31,1 18 16,0-1-1,-54 1-15,1-18 16,-35 18-16,-72-18 16,-87 17-16,-88 19 15,-124-1-15,-1235 35 16,865-17-16,87-17 16,142-36-16,53 35 15,71 0-15,105 0 16,0-17-16,-211-18 15,422 0 1,-87 0 15,617 0 1,653-106-17,2469-229 16,-2981 300-31,71 0 16,-89 35-16,1 0 16,-177 0-16,18 17 15,0 18-15,158 36 16,1112 70 0,-1306-106-1,-105-35 1,-71 18-16,-35-18 0,-18 35 0,0-35 15,-35 0-15,53 0 0,-71 0 16,1 0 0,-1 0-16,-17 0 0,17 0 15,18 0 1,88 0 15,0 0-15,-70 0 15,-36 0-31,0 0 0,-17 0 16,17 0-1,-17 0-15,-1 0 0,1 0 0,-335 0 78,-160 53-46,319-53-32,-1 0 0,18 0 15,0-35-15,52 35 16,36 0-16,1-18 0,16 18 16,1 0-16,17 0 15,-17 0 1,17 0-1,36-17 17,70 17-17,-35 0 1,35 0-16,-17 0 0,70 0 16,-35-18-16,1005-35 15,-758 18 1,-36 35-16,265-88 31,-299 52-31,-213 19 31,-34 17-31,-19 0 0,18 0 16,-17 0-16,17 0 16,1 0-16,-1 0 0,0 0 15,18 0 1,18 0-1,-36 0-15,0 0 16,0 0-16,1 17 16,-1-17-16,0 0 15,1 0 1,-19 0-16,-17 18 16,-723-18-1,476 0 1,35 0-16,-35 0 0,36 0 15,34 0 1,36 0-16,-405 0 31,404-18-31,-404 1 32,-89-36-17,529 53 1,35 0-1,18 0-15,18 0 16,0 0-16,-1 0 16,-52 0-1,53 0-15,17 0 16,1 0-16,-19 0 16,1 0-16,18 0 0,-19 0 0,19 0 15,-1 17 1,0-17-16,1 18 15,-19-1006 1,1 2011 0,35-1005-1,0 0 17,18-1-32,17-17 15,18 0 1,53 18-1,899-142 1,-387 54 15,-72-1-31,-263 1 0,-107 52 16,-53 1-16,19 17 16,-37 0-16,1 0 0,18 0 15,-71 0-15,0 0 16,-18 17-16,35-17 31,-52 0-31,-53 18 47,-195-1-31,54-17-16,-106 18 15,-512-18 1,-793 0-1,1057-18-15,89 18 16,-88-35-16,-723-35 16,635-1-1,17 36-15,71-36 0,141 36 16,88 0-16,123 17 16,-87 0-1,229 18 1,17 0-1,18 18 1,18 0-16,70 17 16,-18 0-1,1 1-15,123 16 16,53-34-16,70 70 16,71-52-16,-35 16 15,106 19-15,-106-53 0,17-18 16,300 35-1,-317-35-15,0 0 16,670 53 0,-635 17-16,159 19 15,-371-72 1,-52 36-16,-54-53 0,1 18 16,-36-1-1,-17-17 1,-1 0-16,1 0 15</inkml:trace>
</inkml:ink>
</file>

<file path=ppt/ink/ink47.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6:39.08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15787 13000 0,'35'0'235,"106"-53"-220,300-17 17,-141 52-17,-106 0 1,0 1 0,-88 17-16,176-35 15,-17 35 16,-159 0-31,123 0 0,-106 17 16,-52-17 0,52 0-1,177 18 17,-35-1-17,-177-17-15,-17 0 16,17 0-16,18 0 15,-1 0 1,231 0 15,-248 0-15,53 0 0,-88 0-1,35 0 16,-53 0 1,-17 0-17,-36 0 95,1 0-95,-177 18 1,-159 17 0,106 1-1,-88-1 1,176-35-1,-141 0 17,53 0-17,-88 0 1,159 0-16,-142 0 16,106 0-1,71 0-15,-88 0 16,17 0-1,-35 0 1,-123 0 0,105-18-1,-105-17 1,194 17 0,-212-35-1,176 36 16,-17-1-31,123 18 16,-88-17-16,0 17 31,106 0-31,-71 0 16,-35 0 0,123 0-16,-17 0 15,-18 0-15,-88 0 16,0 17-1,88 1-15,-70-18 16,-53 35 0,158-17-16,-158-1 15,35-17 1,35 0 0,106 0-16,-70 0 15,-19 0 1,90 0-16,-72 0 15,18 0 1,53 0 0,-35-17-1,35 17-15,-88-18 16,0 18 0,88-18-16,-88 18 15,17-17 1,1 17-1,-89 0 1,159 0-16,-17 0 16,17 17-16,0-17 15,0 0-15,-35 0 16,17 0-16,54 0 16,-124 18-1,105-18 1,1 0-16,17 0 15,-17 0-15,0 0 16,17 0-16,-17 0 16,17 0-16,1 0 15,-1 0 1,0 0 15,36 0 94,53 18-109,-1-18-1,1 17 1,-18 19 0,0-36-16,-1 17 0,19-17 15,-18 0-15,17 0 16,19 0-16,-19 18 16,1 0-16,35-18 0,-36 17 15,18 1-15,36 17 16,123 0-16,-124 1 31,265 17-15,-300-36-16,18 18 15,-17-17-15,-19 0 16,18-18-16,0 17 0,-17-17 16,35 0-16,-18 18 15,-17-18-15,-18 0 16,52 0-16,-16 0 15,263-18 1,-281 18 0,17-17-16,88 17 15,-87-18 1,-19 18-16,18-18 0,1-17 16,-19 18-16,18 17 15,18-18-15,-18 0 16,18 18-16,-35 0 15,35-17-15,-18 17 0,-18-18 16,19 18-16,-19 0 16,1 0-16,-1-35 0,-17 35 15,35 0-15,-35 0 16,35 0 0,-17 0-16,123 0 15,-123 0-15,17 0 16,-18 0-16,19-18 0,16 18 15,1 0-15,-18-18 16,54 18-16,104-17 16,-69 17-1,-18-35-15,-18 35 0,176-18 16,-193 18 0,17 0-16,106 0 15,123 0 1,18-35 15,-300 35-31,18 0 0,-35-18 16,17 18-16,-35 0 15,0 0-15,17 0 16,1 0-16,-18 0 16,0 0-16,35 0 15,-35 0-15,35 0 0,-35 0 16,18 0-1,-1 0-15,-17-18 0,18 18 0,-1 0 16,1-17-16,-18 17 16,17-18-16,18 0 15,18 18 17,-71-17-32,177-1 15,-106-17 1,-53 35-1,-36 0 1,1 0-16,0 0 16,-1 0-1,1 0 1,0 0 15,-18-18 32</inkml:trace>
</inkml:ink>
</file>

<file path=ppt/ink/ink48.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6:42.7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9031 3669 0,'88'0'234,"71"0"-218,-106 0-16,35 0 15,141 0 1,-87 0 0,87 0-1,-70 0 1,-18 0-1,-88 0-15,88 0 16,-35 0 0,-53 0-16,105 18 15,19-1 1,87-17 0,-87 18-1,17 0 1,53 17-1,0-17 17,282 17-17,-282 0 17,-89-35-17,-16-988 1,87 2012-1,-35-1024 1,18 0 0,-54 0-1,-52 0 1,-35 0-16,52 0 31,1 0-15,-71 0-16,105 0 15,-87 0 1,-36 0-16,53 0 16,-17 0-1,-36 0 1,18 0 0,35 0 15,-70 0-16,0 0 1,-18-18 15,0 0-15,0 1 0,-36-19-1,1 19-15,-18-36 16,-18 35-1,36-17-15,-53 0 32,-53-1-17,-18 19 1,-264-36 0,123 17-1,-159 36 1,160 0-1,-90 0 17,142 0-17,53 0 1,89 0-16,-160 18 16,18 0-1,124-1-15,-54-17 16,36 0-1,35 18 1,36-18-16,-54 35 16,-52-17-1,105-18-15,-123 35 16,36-17 0,-72 35-1,124-53 1,36 0-1,-18 0 1,70 0 15,-17 0-15,17 0 0,0 0-1,36 17 63,35 19-62,18 17 0,70 17-1,17-17 1,248-18-1,-88-35 1,123 0 15,-230-35-31,213-18 16,-19 0 0,-193 36-16,158-72 15,1 36 1,17 1-1,18-1 1,-248 35 0,72 0-1,-107 1 1,36-1 0,-89 0-1,1 18 1,-53 0-16,17-17 15,0 17 1,0-18 0,36 18-16,-53 0 31,52 0 0,-52 0-15,-18-17 62,0-1-78</inkml:trace>
</inkml:ink>
</file>

<file path=ppt/ink/ink49.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47:00.4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2858 6950 0,'194'0'218,"-36"0"-202,54 0 0,53 0-1,-160 0 1,125 0-16,17 0 31,-53 0-15,123 0-1,-70 0 1,18 0 0,-159 0-16,-1 0 15,107 18 1,-71-18-1,106 0 1,-71 0 0,54 0-1,-36 0 1,-35 0 0,-54 0-16,142 0 15,88 0 1,-123 0-1,-18 0 17,-123 0-32,281-18 31,-175 18-15,-71 0-16,88 0 15,0 18 1,-124-18-16,89 0 15,0 0 1,-71 17-16,71-17 16,52 0-1,36 0 1,-141 0 0,88 0-16,0 18 31,-88-18-31,-35 0 0,228 0 15,-193 0 1,71 0-16,52 0 16,-53 0-1,-70 0 1,18 0-16,176-35 31,-195 35-31,442-18 31,-229 0-15,123-17 0,-230 35-16,177 0 15,194-53 17,-299 53-32,-1 0 15,-141 0-15,159 0 16,123 18-1,-264-1 1,247 36 0,-265-53-16,0 0 15,-35 0-15,194 53 16,-159-35-16,17 0 31,-16 17-31,-1-35 16,17 18-16,-52-1 15,-18-17-15,124 35 16,0-35-16,105 18 16,1 17-16,-1 1 15,-70-36-15,-70 0 16,17 17-16,-53-17 16,53 18-16,-35-18 15,-54 0-15,-69 0 16,-1 0-16,0 0 0,0 0 15,1 0-15,34 18 32,-34-18-32,-1 0 15,0 0-15,0 0 16,-17 0-16,17 0 0,1 0 16,-1 0-16,0 0 15,-17 0-15,17 0 16,0 0-16,-17 0 0,17 0 15,1 0-15,-1 0 16,71 0 0,-71 0-1,71 0 1,-71 0 0,18 0-16,-53-18 15,-317 0 1,-389 18-1,565 0 1,-71 0-16,1 0 16,-1 0-16,-511-35 15,440 17 1,36-17-16,36 35 16,34 0-1,36-18-15,18 18 0,-318-17 31,300 17-15,-36 0-16,-211-35 16,-353 17-1,424-17 1,35 35-16,35 0 0,-18-36 16,54 36-1,-1 0-15,35 0 0,1 18 16,0-18-16,-1 0 15,-34 18-15,-1-18 0,18 0 16,-18 0-16,-352 0 16,352 0-1,71 0-15,-35 0 16,35 0-16,-265 0 16,265-36-1,-18 36 1,-688 0-1,671 0 1,0 0-16,-1 0 16,-17 18-16,18-18 0,35 18 31,0-18-31,-53 35 0,52-35 0,1 0 16,-35 18-16,0 17 15,-54-18 1,-123 36-16,-52 0 15,34 0 17,195-53-32,35 35 0,-194-17 31,-265 53 0,494-71-31,0 0 16,-352 0 15,405 0-15,0 0-16,-18 0 15,18 0-15,-123 0 16,123 0 0,0 0-16,0 0 15,18 0-15,-18 0 16,0 0-16,18 0 0,-89 17 31,89-17-31,-35 18 0,34-18 16,-34 18-16,17-18 15,18 0-15,-1 17 0,1-17 16,0 0 0,-71 18-1,88-18-15,-88 35 16,18-35-1,35 18-15,0-18 16,-123 0 0,123 0-16,0 0 15,-17 0-15,-36 0 16,18 0 0,52 0-1,1 0-15,-53 0 16,53 0-1,35-18-15,-18 18 0,0 0 16,-17 0 0,17 0-1,1-18 1,-36 18 15,-71 0-15,71 0-1,0-17 1,36 17 0,-18-18-1,35 1 1,35 17 78,88-36-79,-17 1 17,194-36-17,-247 71 1,-18-17-1,300-18 17,-123 35-17,53 0 1,-160 0 0,54 0-16,-53 0 15,17 0 16,19 0-15,-54 0-16,-18 0 16,19 0-16,16 0 0,-34 0 15,88 0 1,-106 0-16,-18 0 16,0 0-16,-17 0 15,-1 0-15,1 0 0,0 0 16,-1 0-16,-140 0 125,-565 17-94,300-17-15,-229 35 15,458-35-15,0 0-1,71 0-15,35 0 16,-88-52-1,70 34 1,-35 0 0,54 18-1,-1 0 1,35 0 0,-17 0-1,70-17 63,0 17-62,36 0-16,299-53 16,-211 35-16,300-17 15,-283 35 1,18-18-1,18 18-15,387 0 16,513 0 15,-513 0-15,-440 0 0,-18 0-16,0 0 0,0 0 15,71 0-15,176 0 16,-194 0-1,-17 0-15,34 0 16,548 35 0,-618-35-1,0 0 1,0 0-16,35 0 16,36 0-16,35 0 15,706 0 16,-830 0-15,-17 0-16,0 0 0,-18-17 16,-18 17-16,19 0 15,-19 0-15,18 0 0,-17 0 16,17 0-16,18 0 16,-36 0-16,-17 0 15,0 0-15,18 0 0,-36 0 16,-17 0-1,-1 0-15,19 0 0,-19 0 16,19 0 0,-54 0 31,-300 53-32,107-18-15,-71 18 16,-18-18-16,-335 36 15,70-1 1,71-17 0,265-35-16,-18-18 15,0 35-15,0 0 16,0-17-16,36 17 0,-1-35 16,18 18-16,18-18 15,70 18-15,-88-18 16,141 0-1,0 0-15,18 0 16,-1 0-16,19 0 0,-19 0 16,-17 0 15,89-1006 47,105 2012-62,-35-1006-1,35 0-15,71 0 0,70-18 16,35 18-16,36-35 0,-35 35 16,-54 0-16,71-18 0,-88 18 15,18 0 1,-18 0-16,-18-35 0,300 35 15,-282 0 1,0 0-16,0 0 16,-35 0-16,-1 17 0,-34-17 15,-36 18-15,0-18 16,18 0 0,-53 18-16,35-18 0,-53 35 15,18-35-15,-1 0 0,-16 0 16,17 0-16,-1 0 15,1 0-15,18-18 16,-18 18-16,-1-17 16,19 17-16,-18 0 0,-36-18 15,195-53 1,-106 54 0,52-18-1,-123 35 1,-35-18-16,0 18 15,0 0-15,0-18 16,0 18-16,-18 0 16,1 0-16,87 0 15,-70 0 1,0 0-16,35 0 16,-53 0-1,18 0-15,18 0 16,-18 0-1,-36 0 17,-34-17-17,-318-19 1,88 36 0,-36-17-16,-69 17 15,34-36-15,36 36 16,17 0-16,18 0 15,36 0-15,-19 0 0,19 0 0,34 0 16,1 0 0,-177 36-1,141-36-15,36 0 16,-194 17-16,193 19 16,36-36-16,18 17 15,17-17-15,-88 0 16,141-1005-16,-106 2028 15,106-1005 1,0-18-16,-70 0 16,105 0-16,1 0 15,-36 0 1,35 0 0,0 0-16,107 0 62,757-71-31,-599 36-31,71-1 16,-36 19-16,0-18 16,0 35-16,-35-18 15,36-17-15,-37 35 0,19-36 16,-18 36-16,0 0 15,0 0-15,229 0 16,-229 0-16,-18 18 16,336-18-1,-424 0 1,35 0-16,1 18 0,17-18 16,-53 0-16,247 0 15,-212 0 1,1 0-16,-36 0 0,141 0 15,-158 0 1,52 0 0,-70 0-16,0 0 15,17 0-15,159 0 16,-194 0 0,-35 0-16,0 0 15,18 0-15,-18 0 16,-18 0-16,0 0 0,1 0 15,-19 0 1,19 0 0,-19 0-16,1 0 0,35 0 47,0 17-32,0-17-15,-36 0 16,1 18-16,17-18 15,-17 18 1,17-18-16,-17 17 0,-1-17 0,1 18 31,17-1 1,-17 1-1,-18 17 0,0-17-15,-106 17 15,-88-17-15,-265 0 15,160 34-16,-37 1 1,107-35 0,-35 17-1,122-35-15,-140 0 16,18-17 0,122 17-16,37-18 15,-248-35 1,124 18-1,-177-18 1,194 35 0,18 1-1,106 17-15,-18 0 16,18 0 0,53 0-1,-1 0-15,1 0 16,17 0-1,1 0 17,-1 0-32,1 0 15,17-18 48,17 0-16,36 1-32,-53-1 1,35 18-16,18-18 16,-17 1-16,122-18 15,-34-1 1,-71 1-1,17 17-15,1 1 16,140-19-16,-87 1 16,17 18-16,18-1 15,-18-17-15,-35 17 16,53 0-16,-54 18 0,-16-35 16,316 17 15,-105 18-16,-229 0-15,17 18 16,-18-18-16,19 0 16,-36 35-16,70-17 15,-70-18 1,0 18-16,0-18 0,70 17 16,-70-17-1,0 0-15,18 18 0,-54-18 16,54 0-1,-36 0-15,18 0 0,-18 0 16,18 0-16,0 0 16,106 0-1,-124 0 1,18 0-16,-18 0 16,36 0-1,-36 0-15,0 0 16,18 0-16,-17 0 0,69 0 15,-69 0 1,34 0 15,-17 0-31,0 0 16,0 0-16,0 0 16,35 0-16,-17 0 15,35 18-15,17-18 16,-52 0-16,17 0 15,71 0 1,-89 0-16,18 0 16,142 0-1,-178 0-15,1 0 0,18 0 16,52 0 0,-52 0-16,-18 0 15,88 17 1,-53 1-1,89-1 1,-142-17 0,18 36-16,53-19 15,-53-17 1,-1 0-16,-16 0 0,-1 0 16,0 0-16,18 0 15,53 0 16,-18 0-15,-105 0 0,-19 0-1,-140 0-15,35 0 32,0 0-17,70 0-15,-35-17 16,-176-1-1,-159-17 1,335 35 0,18-18-16,-18 18 0,18 0 15,18 0-15,-19 0 16,36 0-16,-52 0 16,52 0-1,-18 0-15,18 0 0,18 0 16,-18 0-16,18 0 15,17 0-15,-52 0 16,52 0 0,0 0-16,1 0 15,-1 0 1,0 0 0,1 0-1,-1 0 48</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35:33.5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2646 2258 0,'194'0'234,"370"0"-218,-246 0-16,229 0 15,17 0 1,-282 0-16,-35 0 15,0 18-15,265 17 16,-124 18 0,-265-35-16,107 34 15,-89-34 1,-53 0 0,0 17-1,-70-35 1,17 0-1,-70 18 32,-618 35-31,265 0-16,-794-18 16,371 0-1,493-35 1,-140-35-1,87-18 1,265 53-16,-17 0 16,17 0-1,88 0 1,1 0 0,105 0 15,635 0-16,353-18 1,335-35 0,-740-17-1,87-36 1,-493 53 0,-89 35-1,-141 1-15,-17 17 16,17-18 15,-123 18 0,-688 71-15,-1111 229 15,934-159-15,583-88-1,140-18 17,177-35-32,53 17 31,89 1-15,16 17-16,425-35 15,228 0 1,-317-17-16,370-54 31,-176-17-15,-123 17-1,-300 1-15,88-1 16,-159 18 0,-71 0-16,-17 36 15,-53-1 1,0-35-1,-353-17 1,-458-1 0,-1112 89-1,759 141 1,494-71 15,423-35-31,-106 70 16,159-17-1,141-71-15,-17 18 16,34 0 0,125 53-1,228 0 1,494-53 0,-87-53-16,422 0 15,-70-89 1,-723 37-1,282-72-15,-176-35 32,-107-17-17,-334 141 17,-18 17-32,-282-105 15,-1041 70 1,229 70-1,265 107 1,476-71 0,-193 123-16,210-17 31,213-89-31,-71 71 16,141-52-1,53-19 1,123 71 15,283-35-31,652-18 16,-317-123-1,-88-124 1,-371 106-16,194-141 31,-88 0-31,-229 89 16,-35-1-16,-71 35 31,-36 36-31,-17-53 16,-106-18-1,-229 0 1,-723 0 0,105 141-1,-246 230 1,723-36-1,194-52 1,158-107 0,1 54-16,87-54 31,36-17-31,18 18 16,141 17-1,264 18 1,-35-71-16,565-53 15,17-158 1,-529 53-16,388-177 16,-247 35-1,-353 142-15,18-71 16,-159 123 0,-52 18-1,-54 0 1,-141-17-1,-987-18 1,-160 105 0,195 142 15,617-53-31,106 52 16,265-87-1,-54 105-15,71-87 31,89-54-31,-1 53 16,18-35 0,88 18-1,36-36-15,370 18 16,247-53 0,387-88-1,-369-106 1,-406 105-16,-18-34 15,335-142 1,-582 159 0,1 36-16,16-36 15,-105 71 1,0 0-16,0-1 16,-123-70-16,-459 1 31,-2434 157 0,2134 125-15,546-89-16,-175 106 15,-195 265 17,512-212-17,159-142 1,88 72-1,176 17 1,883 53 0,158-265 15,-300-158-31,-529 35 0,141-124 16,-159 18-1,-264 124-15,-53-1 16,-71 54 15,-335-177 0,-300 159-15,-1322 123 15,1587 18-31,-177 123 16,-211 195 15,529-213-15,176-122-1,18 69 17,159-16-17,458-1 1,-123-53-16,741-53 15,-71-176 1,-652 53-16,317-159 16,-300 71-1,-265 70 1,-123 71 0,-123 53-1,-36 0 1,-123-36-1,-599 18 1,-142 141 15,-935 371 1,1393-265-17,89 0 1,265-106-1,17 18 1,53-35 0,123 34-1,18-69-15,406 34 16,547-123 0,-494-17-16,246-124 15,-228-53 1,-160 0-1,-264 141-15,-53-35 16,-70 70 0,-53 36-1,-18 0-15,0 0 0,0-1 16,-71-17-16,-70 0 16,-1658-123-1,1217 176 1,52 18-16,125 35 15,-230 105 1,88 1 0,318-18-16,-283 212 31,442-265-31,17 36 16,35-19-1,89 19 1,-19-53-16,354 87 15,353-70 1,-177-88 0,-53-17-16,1235-371 31,229-424 0,-1411 354 0,-564 317-15,-265 35 0,-388 71 15,-935 158-15,547 177-1,247-18 1,511-123-16,-176 88 15,177-36 1,175-122 0,1 52-16,71-35 31,17-36-31,70 36 16,159 0-1,160-53 1,-107-53-16,388-106 15,36-141 1,-407 106-16,178-106 16,-195 35-1,-141 106-15,-53 36 16,-35 17 0,-53 18-1,0-1-15,-53 1 16,-264-18-1,-36 53-15,-194 18 16,-194 70-16,-299 88 31,316-17-31,442-71 0,-141 71 16,176 17 0,159-105-1,-18 53-15,88-19 31,36 36-15,299 71 0,177-141-1,459-160 1,-283-175 0,-123-89-1,-424 247 1,-87 36-1,-36 34-15,0-34 16,-18-1 0,-53 1-16,-52 35 15,-53-18-15,-424 0 16,-212 53 0,407 35-1,52 0-15,18 53 16,-706 283 15,741-54 0,265-140-31,53-89 16,281-18 15,266-105-15,458-370-1,-670 228 1,-124 36-16,-35 0 16,-70 70-16,-36-34 15,-18 52-15,-34-18 0,-1 36 0,-17-1 16,-18 1 0,0 0-16,0 0 15,-18-1-15,-17 1 16,-1235-106 15,829 212-31,123-19 16,18 1-1,89 0-15,52 0 0,18 0 16,35 18-16,0 17 16,71-53-1,-1 18-15,1-18 0,35 1 16,0-1-16,35 71 15,71-18 17,-17-70-32,16-18 0,72 0 15,-1-36-15,89-52 16,-1-35-16,19 17 16,-19-18-16,-105 18 0,-36 1 15,-34 69-15,-37 1 16,-34 17-16,17-17 15,1 0 1,-36 17-16,-18 1 16,-105-19-1,17 36-15,-35 0 16,-618 194 0,283-17-1,141-18 16,264-107-31,36-16 16,-18-1-16,35 0 0,-35 53 16,53-35-1,18 0 1,141-53 15,934-423 0,-899 335-31,-70 17 0,-36 1 16,0 17 0,-35 35-16,-53 0 15,36 1 1,-36-1 0,-89 1-1,19 34-15,-54 1 0,-52-1 16,-18 36-1,-353 212 17,300-71-17,212-159-15,0 1 16,17-1 0,0 18-16,18-36 0,0 36 15,36-17 1,87-36 15,441-265 0,-511 230-31,0-18 16,-35 53-16,17-18 16,-17 1-16,17-1 15,-35 0 1</inkml:trace>
</inkml:ink>
</file>

<file path=ppt/ink/ink50.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50:31.7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15575 6879 0,'318'0'219,"176"-17"-204,-159-1 1,123-17-1,-70 17 1,230-35 0,-266 18-1,266-18 17,176-17-17,-371 70 1,-158 0-1,34 0 1,-122 0 0,52 17-1,-123 19-15,88-19 16,0-17 15,-88 18-31,247-1 16,-159-17 15,-71 0-15,18 0-1,-88-17-15,106 17 16,-18-18 0,-53 1-1,36-1-15,17 18 31,194 0 1,-229 0-17,-18 0-15,194 0 16,-35 0 0,-88 0 15,0 0-16,-54 0-15,54 0 16,18 0 0,-89 0-1,70 0-15,19 18 32,-89-1-32,71-17 15,-18 18 1,18 17-1,-106-17-15,105-1 16,-17 19 0,1-36-1,52 35 1,-141-35-16,-1 0 16,125 18-1,-54-1 1,1-17-1,-71 0 1,-18 0-16,18 0 16,-18 35-16,89-35 15,-54 18 1,18 0 15,-52-18-15,17 0-1,-18 17-15,-18-17 16,19 0-16,-1 18 16,0-18-1,36 18 1,-53-18-16,-1 0 16,-17 17-1,18-17-15,-1 0 31,-17 18-15,-17-18-16,-1 18 16,-35 17-1,36-17 1,-72-1-16,1 1 16,35-18-1,-17 17 1,17-17-16,-88 36 15,-18-36 1,88 17-16,-123-17 16,-53 0-1,142 0-15,-37 0 16,-228 0 0,264 0-16,-53 0 15,-229-35 1,212 35-1,0 0-15,-18 0 0,17 0 16,1 0-16,-106 0 16,-1 0-1,-16 0 1,157 0 0,37 0-16,-178 0 15,1 0 1,123 0-16,18 0 15,0 0-15,0 0 16,35 0-16,0 0 0,-17 0 16,-89 0-1,-176 0 1,265 0-16,-18 0 16,-1 0-16,1 0 15,0 0-15,-17-18 0,52 18 16,-71 0-1,-123 0 1,89 0 0,-54 0-1,177 0 1,17 0 0,19 0-16,-19 0 0,-105 0 15,34 0 16,90 0-31,-213 0 16,53 0 15,159 0-31,-17 0 16,-18 0-16,35 0 16,-35 0-16,17 0 0,-17 0 15,17 0-15,18 0 16,-105 0-1,-89 18 1,194-18-16,-18 0 16,-17 0-16,-53 0 15,17 18 17,36-18-32,-53 0 0,88 0 15,-106 0 1,106 0-16,-88 0 15,88 0-15,-17 0 16,-1 0-16,18 0 16,-17 0-16,-124 0 31,141 0-31,-53 0 16,53-18-16,18 18 15,0-18-15,-1 1 16,19-1-1,-19 18 1,19 0-16,-1 0 16,1 0-1,-1 0 32,-141-17-16,106 17-31,18 0 0,-36-18 32,54 18-32,-1 0 15,0 0-15,18-18 16,0 1 0,0-1-1,0-17 1,18 35-16,0-18 15,-1 18-15,19-18 16,-19-17-16,19 17 16,-19 1-1,1-1-15,17 1 16,-17 17 0,-1-18-16,1 18 0,-18-18 15,18 1 16,-1 17-15,1 0-16,35-18 16,-18 0-1,142 1 17,-125 17-32,213 0 31,-18 0-16,-35 0-15,-18 0 0,-18 0 16,0 35-16,1-17 16,-18-18-16,193 35 15,1-17 1,-124 17-16,-52-35 16,70 0-16,-36 0 15,1 17-15,-35-17 0,34 0 16,-34 0-1,475 36 1,-475-36 0,-1 0-16,0 0 0,-35 0 15,195 0 1,193 17 15,-388-17-31,53 0 0,-53 0 16,71 0-16,-36 0 15,0 0-15,-34 0 0,-1 0 16,0 0-16,-18 0 31,-17 0-31,229 0 16,-229 0 0,0-17-16,35 17 0,18 0 0,-18-36 15,0 36-15,-35 0 16,35 0-16,-18 0 15,19 0-15,-72 0 0,71 0 16,-35 0-16,123 0 16,-123 0-1,0 0-15,17 36 16,-52-36-16,17 0 16,18 0-16,-35 0 0,-18 0 15,-1 0-15,37 0 16,-36 0-16,35 0 0,-35-18 15,0 18-15,35 0 16,-35-35 0,141 17-1,-106 1-15,18 17 16,35-18 0,-71 0-16,1 18 15,-18-17-15,0 17 0,0 0 16,105-36-1,-105 19 1,-17 17 0,-1 0-1,-17 0-15,-1 0 16,1 0-16,0 0 31,-54 0 47,-70-18-62,53 18 0,1 0-16,-37 0 0,-105-35 15,71 35-15,-54 0 16,1 0-16,-36 0 15,-35 0-15,-35 0 16,0 0-16,0 0 0,35 0 16,-282 17-1,282 19-15,-229-19 16,264 19 0,-35-36-16,70 17 0,36-17 15,-123 36 1,-212-1-1,387 0 17,-16-17-32,-90-18 47,160 0-32,18 0-15,-1 0 0,0 0 0,1 0 16,140 0 46,212-53-46,-141 35 0,-53-17-16,18 17 0,-18 1 15,512-72 1,-477 54-1,1 18-15,228-36 16,-228 35-16,17-17 16,-18 17-16,36 18 15,-36-35-15,336 35 32,-371-18-32,106 18 15,-159 0-15,-17 0 16,17 0-16,-35 0 15,141 0 1,-124 0-16,1 0 16,-18 0-16,17 18 0,18-18 15,107 17 1,-143 1 0,-16-18-16,17 18 15,-18-18-15,35 17 0,-17-17 16,0 18-16,0 17 15,18-17-15,-18 0 16,0-1-16,52 1 16,-69-1-1,-19-17-15,1 18 16,0-18-16,-1 0 16,1 0-16,0 0 31,-18 18 16,0-1-16,0 1-31,17 17 31,18 1-15,1-1 15,-36 0-15,0-17-1,0-1-15,0 1 47,0 17-31,-18-35-16,-70 36 31,53-19-15,17-17-16,-17 18 0,-18-18 15,0 0-15,-18 0 16,-34 0-16,34 0 16,-229-18-1,177 1-15,52-19 16,-211-17-1,158 36 1,19-19-16,-195-16 16,-177-37-1,283 54 1,89 35-16,34 0 16,0-18-16,-17 1 31,-88 17-16</inkml:trace>
</inkml:ink>
</file>

<file path=ppt/ink/ink51.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50:37.0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3193 8026 0,'194'0'218,"53"-35"-202,635-18 0,423 0 15,-1111 18-31,300 35 31,-194 17-15,-159-17-16,176 0 15,54 0 1,-230 18 0,35-18-16,300 53 15,-335-36-15,1-17 31,-54 18-31,106-18 16,35 0 0,-88 0-1,0 0 1,-88 0-16,53 0 16,18 0-1,-36 0 1,-35 18-16,35 17 15,0-17 1,-53-18-16,71 17 16,-18 1-1,1 0 17,16-1-17,-87-17-15,17 0 16,-17 18 15,-36-18 16,-52 17-31,-18 1-1,-177-18 1,-17 0-1,0 35 1,123-17-16,-88-18 16,-35 0-1,-1 0 1,-369 0 0,440 0-1,-35 0-15,-282-35 16,300-1 15,-71-16-15,71 34-1,-71-17 1,123 35-16,1-18 16,35 18-16,-18-35 0,-70 17 15,70-17 1,71 35-1,35 0-15,-18 0 0,18 0 16,-35-18-16,-123 18 16,69 0-1,37 0-15,-19 0 0,-17 0 16,88 0-16,0 0 16,-70 0-1,-1 0 1,89 0-1,17 0-15,-17 0 16,0 0-16,-1 0 16,-52 0 15,71 0-31,-19 0 31,19 0 0,-36 35-15,35-35 0,18 18-16,-17 0 15,17-1 1,35 1 93,-18 0-93,1-18 0,-18 17-16,18-17 0,17 18 31,0-18-16,-17 18-15,0-18 16,-1 17-16,1-17 16,-1 18-16,54-18 15,-53 17 1,70 1 15,0 0-15,18-1-1,-53 1-15,0-18 16,17 0-16,1 18 16,17-18-16,-17 0 15,17 35-15,53-35 16,-35 0-16,0 0 0,17 0 16,-17-18-16,123 1 15,-158 17-15,140 0 16,-122 0-1,16 0-15,37 0 16,-72 0-16,18 0 16,-17 0-16,-18 0 15,35 0-15,-18 0 16,19 0-16,-19 17 16,1-17-16,-18 0 15,17 18-15,195 35 16,-195-53-1,19 18 1,-19-18-16,18 0 16,124 0-1,-71 0 1,71 0 0,-142 0-16,-17 0 0,35 0 15,-35 0 1,36 0-16,34 0 15,-52 0 1,-18 0-16,-1 0 16,90-18-16,-72 18 15,18-18-15,-35 18 16,35-35-16,106 35 16,-35 0 15,-106 0-31,124-18 31,87 18-15,-229 0-1,1 0 1,-1 0-16,0 0 0,-17 0 16,52 0-16,-34 0 0,-19-1005 15,124 2010 16,-105-1005-31,-1 0 16,18 0-16,-35 0 0,17 0 16,-18 0-1,19 0-15,-1 0 16,0 0 15,-17 0-31,0 0 16,17 36 15,0-19-15,-17-17-1,17 18 1,-17-18 0,-1 18-16,19-18 15,-36 17 1,17-17-16,1 18 15,-18-1-15,18-17 16,-1 18 0,-17 0-1,0-1 32,-53 1 0,-17-18-31,52 0-16,-53 0 15,54 0 1,-18 0-16,-1 0 0,19 0 16,-19 0-16,19 0 0,-19 0 15,-69 0 1,-107 0-1,106 0 1,-35 0 0,-35 18-1,-283 17 1,106 0-16,-441 18 16,-652 159-1,405-71 1</inkml:trace>
</inkml:ink>
</file>

<file path=ppt/ink/ink52.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59:38.6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3369 5980 0,'53'0'296,"141"-71"-249,-35 18-31,-89 36 15,-34 17-31,-19-18 0,1 18 16,-1 0-16,1 0 15,0 0-15,-1 0 32,1 0-17,-36 0 110,-87 0-93,-1 35-1,35-17-16,36 0 1,-18-1 0,18 1-16,17-18 15,-70 18 1,70-1-16,-17 1 16,0 0-1,17-1-15,0-17 16,-17 18-16,17 17 15,-17-17 1,18 17 0,-1-35-16,0 18 15,1-1-15,17 1 16,0 0 0,0-1-16,0 1 0,0-1 31,0 19-16,0-19 1,35 1 0,-17-18-1,34 0 1,-16 0 0,87-18 15,-88 1-31,1 17 0,-1-18 15,0 0 1,54-17-16,-54 18 16,0-1-16,36 0 15,52-17 1,-17 0 15,70-1 0,-105 19-15,123-18 15,-159 17-31,0 18 16,159-35 15,-141 35-15,18 0-1,-36-18-15,36 18 16,-1 0 15,-17-18-31,18 18 16,-36 0-16,18 0 16,-18 0-16,18 0 15,0 0-15,18 0 0,-18 0 16,0 0-16,-1 0 15,37 0-15,-36 0 0,-1 0 16,37 0-16,-36 0 16,70 0-1,-52 0-15,-1 0 0,-17 0 16,35 0-16,-35 0 16,18 0-16,-1 0 15,1 0-15,-18 0 16,17 0-16,1 0 15,-18 0-15,88 0 16,-88 0-16,106 0 16,-71 0-1,-18-17-15,19 17 16,-19-18-16,18 18 0,-17 0 16,-18 0-16,35-18 15,0 18-15,-17 0 16,17-35-16,176 35 31,-175-17-31,-19 17 0,18 0 16,-35 0-16,18 0 15,17 0-15,-17 0 16,17-18-16,-35 18 16,35 0-16,71 0 15,70 0 1,-141 0-16,-35 0 15,18 0 1,17 0-16,-18 0 0,19 0 16,-36 0-16,88 0 15,-71 0 1,-17 0-16,35 0 16,265 18-1,-229 17 1,-1-18 15,212 19 0,-282-36-31,35 0 16,-35 0-16,0 0 16,35 17-16,-35-17 0,35 18 15,-35-18-15,0 0 16,35 18-16,159-18 31,-35 0-15,-141 0-1,17 0-15,-35 0 16,35 0-16,-18 0 16,-17 0-16,36 0 15,-36 0-15,193 0 16,-193 0-1,0 0 1,18 0-16,35 0 16,-53 0-16,17 0 15,-17 17-15,0-17 16,0 36-16,-18-36 16,36 17-16,-18-17 15,-18 0-15,0 18 0,0-18 16,1 17-16,-1-17 15,124 53 1,-89-17 0,-34-19-1,-1 1-15,0 0 16,0-18-16,18 17 16,0 1-16,-17-1 0,-1 1 15,0 0-15,0-18 16,1 17-16,-1-17 15,35 18 1,-52-18-16,17 0 16,-17 0-16,0 0 15,-1 0 1,-17 18 0,0-1 15,0 1-16,-53 0 1,18-1 0,0 1-16,0 0 0,-18-18 15,0 17-15,-18 1 16,18-1-16,0-17 16,-35 18-16,35-18 15,-17 0-15,-18 18 0,-1-18 16,-246 0 15,247 0-31,-71-18 16,106 18-16,-53-18 0,54 18 15,-54-35 1,18 35-16,17 0 0,-17-17 16,35 17-16,-35 0 15,17-18-15,-17 18 16,17 0-16,-52-18 15,52 18 1,18 0-16,-35 0 0,35 0 16,-35 0-16,18 0 15,17 0-15,-36 0 0,19 0 16,-36 0-16,18 0 16,17 0-1,-17 0-15,-300 0 16,229 0-1,18 0-15,0 0 16,-423 0 15,123 0-15,194 0 0,-35 0-1,140 0-15,19 0 16,-18-17-16,35 17 0,-53-36 15,-52 19 1,-177-36 0,282 53-16,35-18 15,-52 18-15,17-18 16,18 18-16,-18-17 16,0 17-16,0-35 15,-17 35-15,52-18 0,-35 18 16,-17-18-16,35 1 15,-18 17-15,0 0 16,18-18-16,17 18 0,-17-35 16,17-971-16,-105 1994 31,123-1006-31,18 18 0,-18 0 16,0 0-16,-18 0 15,19 0-15,-1 0 16,0 0-16,-18 0 15,18 0-15,-53 0 16,-17 0 0,52 18-16,18-18 15,-17 0-15,17 0 0,0 0 16,-141 35 15,141-17-31,-141 0 16,141-18-1,18 0-15,-36 0 0,1 17 16,-1-17 0,18 0 15,18 0-15,17 0-16,1 0 15,-1 0 16,0 0-31,71 18 157,0 0-142,212 17 1,17-35 0,-106 0-1,36 0 1,1041-88 15,-918 35-15,-71 53-1,-158-18-15,123-1023 16,248 2029 15,-195-988-15,-123 0-1,-89 0-15,-17 0 16,0 0-16,0 0 0,35 0 16,106 0 15,-141 0-31,176 0 16,-88 0-1,-88 0-15,36 0 16,-19 0-16,18 0 15,-17 0-15,123 0 16,-124 0-16,36 0 16,53 0-1,-53 0-15,-18 0 16,-17 0-16,-18 0 0,17 0 16,54 0-1,-71 0-15,35 0 16,-35 0-16,88 0 31,141 0-15,-176 0-1,-71 0 1,18 0-16,-18 0 0,1 0 16,34 0-16,-52 0 15,17 0 1,36 0-16,-19 0 0,-16 0 15,17 0-15,-18 0 0,18 0 16,-18 0-16,18 0 16,-18 0-16,18 0 0,-17 0 15,-1 0 1,0 0-16,0 0 16,1 0-1,-1 0-15,0 0 0,0 0 0,18 0 16,-17 0-16,-1 0 31,0 0-31,18 0 0,-18 0 16,18 0-16,-17 0 0,140 0 31,-53 0-15,-70 0-1,-17 0-15,52 0 16,-35 0-1,-18 0-15,18 0 0,0 0 16,17 0-16,-17 0 16,53-17-16,-53 17 15,18 0-15,-18 0 16,-18 0-16,0 0 16,0 0-16,1 0 15,-19 0 1,36 0-1,-17 0 1,-19 0 0,1 0-1</inkml:trace>
</inkml:ink>
</file>

<file path=ppt/ink/ink53.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00:11.2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3228 6033 0,'370'17'219,"248"54"-203,-266-18-1,160 0 1,-142 0 0,36 0-1,-230-53-15,177 35 32,476 18-17,-529-71 1,335-35-1,-335 36 17,123 17-17,-87-36 1,122 19 0,-140 17-1,-124 0 1,-89 0-16,90 0 15,34 17 1,-159-17 0,36 0-16,0 0 0,88 36 15,18-36 1,-89 0-16,-52 0 31,176 0-15,-194 17-16,70 1 15,1-18 1,211 0 0,-265 0-1,18 0-15,18 0 16,-35 0 0,17 0-16,36 0 15,-36 0-15,-18 0 16,1 0-16,88 0 15,-36 0 1,-35 0 0,-35-18-16,0 18 0,35 0 15,-35-35-15,88 35 32,0 0-17,-88-18-15,-17 18 16,34 0-16,-52 0 0,17 0 15,71 0 1,35 0 0,-70 0-1,-1 0 1,-35 0-16,1 0 16,-19 0-16,54 0 15,17 0 1,-53 0-1,-17 0-15,0 0 16,17 0 0,-17 0-1,-1 0 1,1-17 0,-1-1-1,-17 0 16,0 1-31,-17-1 32,-18 1-17,-1-1-15,1 0 16,-36 18-16,1-17 0,-1-19 16,18 36-16,-35-17 15,-18 17-15,18 0 0,-35 0 16,-195 0-1,124 0 1,18 0-16,-36 0 16,71 0-16,-35 0 0,35 0 15,-36 0-15,36 0 0,-194-18 16,17 18 0,177 0-1,0 0-15,35 0 16,-52 0-16,52 0 15,-35-35-15,35 35 0,18-18 16,-265 1 15,282-1-31,-52 18 16,52 0-16,-35-18 0,-158-17 16,123 35-16,35 0 15,-35 0 1,35 0-16,-123-18 15,123 18-15,18-17 16,17 17 0,-105-18-16,105 18 0,-17 0 15,35-18-15,0 18 0,-35 0 16,17 0 0,-17-17-16,18 17 15,-160-53 1,1 35-1,176 1 1,0 17-16,0-18 16,-17 0-1,-283-17 1,212 17 0,0 1 15,70 17-31,-70 0 15,-353 17 17,229 36-1,36-35-15,123 0-16,-246 35 31,246-53-16,35 17-15,-35-17 16,-35 0 15,106 0-31</inkml:trace>
</inkml:ink>
</file>

<file path=ppt/ink/ink54.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00:16.2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4886 5821 0,'-159'0'157,"-88"0"-142,141 0 1,-17 18-1,70-18-15,-53 17 16,0 1 0,36 0-1,-1-1 1,18 1 0,18 0-1,17-1-15,1 1 0,-18 0 31,-1 34-15,19-16 15,17-1-15,0-17 0,0 17-16,0-17 0,0-1 15,17-17-15,1 35 16,52 18-1,54 18 1,17-36 0,212 36 15,-177-71-31,-35 35 0,36-17 16,17 17-16,-53-35 15,176 18 1,-87 17-16,-1-35 15,0 0-15,-17 18 0,105 17 16,-140-35 0,17 17-16,-53-17 15,0 36-15,0-36 16,-17 0-16,52 0 16,-70 17-16,17-17 15,-52 18-15,-18-18 16,300 35-1,-301-35 1,37 0-16,-36 0 16,35 0-16,-35 18 15,0-18-15,35 0 0,35 0 16,-17 0 0,-18 0-16,36 0 0,35 0 15,-18 0-15,0 0 16,35 0-16,-35 0 15,159-35 1,-88 35 0,-106 0-16,88-18 15,0 18 1,-141 0-16,17 0 16,18 0-16,1 0 15,-19 0 1,-52 0-16,-1 0 15,1 0 1,-18-18 0,-35 18-1,-1-17-15,1-1 16,-53-35-16,-71 18 16,36 17-16,-36-35 15,-17 18 1,-1-18-16,-17 36 15,-741-125 1,283 54 0,405 88-16,35 0 31,0 0-31,1 0 0,-495 0 16,495 0 15,-177 0-31,211 0 15,36 0-15,-141 0 16,-18 0 15,247 0-31,-18 0 0,54 0 16,-36 0 0,18 0-16,-1 0 31,19 0-16,70-17 17,282-36-17,-141 17-15,53 19 16,35-19-16,35 1 16,36 18-16,-35-19 0,-1 1 15,1 35-15,-36 0 16,-35 0-16,212 53 15,193 17 1,-440-34 0,-18-19-16,-53 36 15,159 18-15,-18 17 16,-176-53 0,53 1-1,-71-1-15,18-35 0,-36 18 16,18-1-16,-35 18 15,18-35-15,-36 0 16,0 18-16,1-18 0,-19 0 16,19 0-16,-19 0 15,1 0-15,17 0 0,-17 0 16,-1 0 0,1 0-16,0 0 15,-71 0 32,-512-35-31,1 0-1,-124 35 1,335 0 0,36 0-16,35 0 0,-318 17 15,106 1 1,53 35 15,229-36-15,195-17-1,-19 0 17,177 0 30,177 0-46,-106 0-1,105 0-15,-35 0 0,900 0 32,-441 0-17,-529 0-15,-1 0 16,36-35-1,0 35-15,0 0 16,0 0-16,-35 0 0,-1 0 16,19 0-16,-54 0 15,-35 0-15,-35 0 16,35 0-16,-53 0 16,247 0-1,-264 0 1,35 0-16,35 0 15,0 0 1,71 0 0,282 71-16,-265-54 15,-17 19 1,-71-19-16,18 1 16,-54 17-16,19-17 0,-54-18 0,19 17 15,52 1 1,-18 0-1,1 17 1,-71-35-16,-1 18 16,54-1-16,18 1 15,-107-18-15,54 17 16,-36-17 0,1 18-16,-1-18 15,0 0-15,0 0 0,-17 0 16,70 0-1,-53 0 1,1 0-16,52 0 16,-53 0-1,0 0-15,1-18 16,-1-52 15,-88-18-15,-35 52-16,-71-16 15,-17-1-15,52 0 0,36 35 16,18 0-16,-1 1 16,36-18-1,-71-1-15,0 19 0,-141-54 16,-17 18 0,122 35-16,-16 1 15,17-18-15,35 17 0,18 0 16,-107-35-1,107 53-15,18-17 16,-1 17 0,18 0-16,0 0 0,-17 0 0,-1 0 15,1 0-15,17 0 16,0 0 0,-18 0-16,18 0 0,18 0 0,-53 0 15,0 0 1,35 0-1,-18 0-15,54 0 16,-54 17-16,-88-17 31,89 0-31,17 0 0,0 0 0,-18 0 16,-17 0 0,35 0-16,-35 0 15,18 18-15,-19-18 16,19 0-16,-18 0 0,17 0 15,-35 0-15,18 0 16,-18 0-16,36 0 16,-36 0-16,-18 35 0,-52-17 15,70-18 1,18 18-16,-18-18 16,18 0-16,17 0 15,-334 17 1,316 1-1,19-18 1,17 0-16,-123 35 16,52-35 15,89 0-15,0 0-16,17 0 0,0 0 15,1 0-15,-1 0 0,-70-35 47,70 35-31,0 0 15,18-18 0,89 1 63,175-1-63,-193 18-31,-18 0 0,35 0 16,71-18-1,423-35 17,-300 53-32,-35 0 15,-88 18 1,-54-18-16,1 18 16,18-18-16,-54 0 0,36 0 15,-18 17-15,-17-17 16,17 0-16,-17 0 15,-18 0-15,17 0 16,-17 0-16,0 0 0,0 0 16,17 18-16,-17-18 15,-17 0-15,-1 18 16,0-18-16,36 17 16,17 1-1,-17-1 1,-1 1-1,1-18 1,-36 0-16,0 18 0,0-18 16,1 17-16,-19-17 15,125 0 1,-107 0 0,-18 0-16,19 0 0,17 0 31,88 0 0,-124 0-31,1 0 16,0 0-16,35 0 31,-18 0-15,-18 0-1,1 0-15,0 0 0,-1 0 16</inkml:trace>
</inkml:ink>
</file>

<file path=ppt/ink/ink55.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00:21.7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3792 8661 0,'36'0'281,"87"0"-265,54 0-1,17 0 1,-71 0 0,106 0-1,-70 0 1,123 18 15,-17-1-15,-1 36-1,-122-35-15,122 17 16,-52-35 0,17 18-1,-141-1-15,89-17 16,52 18 0,-123 17-16,158-35 15,-52 18 1,-124-18-1,18 18-15,159-18 16,-107 0 0,107 0-1,-124 0 1,71 0 15,-106 0-15,-18 0-1,-53 0-15,53 0 16,1 0 15,-54 0-31,88 0 0,-52 0 32,-18 0-17,35 0 1,-53 0-1,18 0 1,-18 0 0,1 0-1,-19 0 1,19 17 0,-19-17-1,1 0 1,-1 0-16,1 0 31,35 0-15,-35 0-1,-1 0 1,1 0 0,0 0-16,-1 0 15,-52 0 95,-18-17-95,18 17-15,-53-18 16,-1 0-1,-34 1 1,70 17-16,-70-53 16,-19 35-1,90 0-15,-1 1 16,-177-18 0,160 17-16,-18 18 15,17 0-15,-123-35 16,35 17-1,53 18 1,-52-18-16,-1 1 31,106 17-31,-35-18 16,-106 18 0,123 0-16,1 0 15,-107 0 1,36 0-1,-71 0 1,142 0-16,-1 0 16,18 0-16,1 0 15,-37 0-15,-52 0 16,35 0 0,18 0-1,35-18-15,-17 18 0,17 0 16,-18 0-16,-52-17 15,52 17 1,1 0-16,-19-35 16,-16 35-16,34 0 15,-317-18 17,317 18-32,-17 0 15,18 0-15,-19 0 0,37 0 16,-178 0 15,72 0-15,105 0-1,-18 0 1,36 0-16,-18 0 0,0 0 0,0 0 16,18 0-16,-1 0 15,1 0 1,0 0-1,17 0-15,1 0 16,-19 0-16,19 0 16,-1 0-1,0 0 1,1 0 0,-1 0 77,1 35-77,17 0 15,0 1-15,0-19-16,0 19 31,17-19-15,1 1-16,17 17 15,-17-17 1,-18-1-16,53 1 16,0 17-1,35 1 1,-53-19-1,18 36 1,-18-35 0,-17-18-16,52 35 31,-52-35-31,0 0 0,35 0 16,0 0-1,35 18 1,18-18 15,123 0-15,-159 0 15,54 0-15,88 0 15,-89-18-16,-88 18 1,18 0-16,106 0 16,-88 0-1,-1 0-15,124 0 16,-141 0 0,35 0-16,-35 0 15,0 0-15,0 0 0,18 18 16,-1-18-16,124 35 15,-141-35 1,18 0 0,211 35 15,-141-17-15,176-18 15,-175 0-16,52 0 17,-53 18-32,-18 17 31,-52-35-31,-1 0 0,-17 0 16,0 0-16,18 18 15,-18-18-15,35 17 16,0 1-1,-53-18-15,36 17 16,-36-17-16,71 0 16,-71 0-16,53 18 15,-35-18 1,-17 0-16,34 18 0,-52-18 16,17 0-16,0 0 15,71 0 1,-53 0-1,-18 0-15,-17 0 16,17 0-16,1 0 0,-19 0 16,1 0-16,17 0 0,0 0 15,-17 0-15,53 17 16,-19-17 0,-34 0-1,0 0-15,17 0 16,-17 0-16,-1 0 15,71 0 17,-17 0-17,-36 0-15,1 0 16,-1 0-16,0 0 0,0 0 16,1 0-16,-19 0 15,19 0-15,-1 0 16,-17-17-1,17-1-15,0 18 16,-17 0 0,-1 0-16,1 0 15,-18-18 1,0 1 0,0-1-1,0 1 1,0-1-1,0 0 1,0-17 15,0-18-15,0 35 0,-18 1-1,-17-36 1,17 35-1,1-17-15,-1 17 16,-52-52 15,52 52-31,-17-17 0,-1 17 16,1 1-16,0-1 16,0 0-16,-1 1 0,1-1 0,0-17 15,-1 17 1,-16 0-1,16 1-15,1-1 16,17 1-16,-52-1 16,-1-17-1,-123-1 17,159 36-32,-18-17 15,18 17-15,-18 0 16,-71-18-1,54 18 1,35 0-16,-18 0 0,0 0 16,0 0-16,-88 0 31,-53 0-15,123 0-16,18 0 15,-17 0-15,-1 0 0,18 0 16,-35 0-16,17 0 15,-34 0-15,-19 18 0,-17-18 16,0 35-16,-18-35 16,18 0-16,0 18 15,-335 35 1,246 35 0,54-35-16,-53 0 0</inkml:trace>
</inkml:ink>
</file>

<file path=ppt/ink/ink56.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00:30.4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7232 13670 0,'106'0'203,"123"0"-187,-123 0-16,35 0 15,18 0-15,-53 36 16,52-19-16,-17 36 15,159 0 1,-141-35-16,141 52 16,-159-34-16,18 17 15,-18-36-15,123 36 16,1-35 0,-53 17-1,-53-17-15,-54-18 0,36 0 16,-17 17-16,17-17 15,-35 36-15,0-36 16,52 0-16,-52 17 16,35 1-16,230 17 31,-265-35-31,17 18 16,-52-18-16,52 17 0,-17-17 15,-35 18-15,52-18 16,-17 0-16,-36 35 15,477 54 1,-476-72 0,52-17-1,-17 0-15,0 18 0,0-18 16,17 17 0,-17-17-16,0 0 0,-18 0 0,18 0 15,0 0 1,0 0-16,123 0 15,71 0 1,-230 0-16,36 0 16,-18-17-1,-17 17-15,-18 0 16,211-35 15,-193 35-31,52-18 0,-70 18 16,-17-18-16,16 18 15,-16 0-15,17-17 16,17 17 0,-34-18-16,-1 18 0,0-18 15,-17 18-15,-1-17 16,19-1-16,17 18 0,35-18 16,-18 18-16,19-35 15,34 18-15,-17 17 16,0-18-16,-18 0 15,18 18-15,17-35 0,-52 17 16,52 1-16,-52-1 16,52 18-16,142-53 31,-177 53-31,71-17 16,-89-1-16,18 18 15,-35-18-15,36 18 16,-19 0-16,-17-17 15,18 17-15,123-18 16,-159 18-16,-35-18 16,35 18-16,36-17 15,-36 17-15,0-18 16,1 18-16,17-18 16,-18 18-1,0-17-15,71-1 16,-71 0-1,36 18 1,-36-17 0,0 17-16,1-18 0,-1 18 15,-18 0 1,1-17-16,-36 17 16,-70-18-1,-335 18 16,317 0-15,18 0 0,-36 0-1,-17 0 1,71 0-16,-18 0 16,17 0-16,-35 0 15,-17 0-15,52-18 0,-35 18 16,-17 0-16,52-35 15,-17 35-15,-88 0 16,-71 0 15,141 0-31,-53-18 0,-17 1 32,52 17-32,-17 0 15,0 0-15,35 0 0,-35 0 16,0 0-16,35 0 0,-229 0 31,141 0-15,124 0-16,-19 0 15,-17 0 1,-335 0 0,336 0-1,16 0-15,19 0 16,-18 0-16,0 17 0,35-17 15,0 0-15,0 36 16,-35-36-16,35 17 16,-194 1-1,88-18 1,0 0 15,71 0-31,17 0 16,-17 0-16,18 0 0,-18 0 15,-18 0-15,-53 0 16,-17 0 0,-124 0-1,123 0 1,-123 0 0,195 0-1,-19 0-15,-52 0 16,-230 0-1,300 0 1,0 0-16,18 0 16,-18 0-16,36 0 0,-18 0 15,-18 0 1,0 18-16,-229-18 16,194 0-1,0 0 16,88 0-31,0 0 0,0 0 16,-18 0-16,18 0 16,0 0-16,1 0 0,-1 0 15,-18 0-15,18 0 16,0 0-16,0 0 16,0 0-16,-52 0 15,34 0 1,36 0-16,-18 0 15,18 0-15,-1 0 16,-17 0-16,18 0 16,0 0-16,-53 0 15,52 0 1,1 0-16,-53 0 16,70 0-1,1 0-15,-19 0 16,-87 0-1,88 0 17,-1 0-32,19 0 15,-19 0 1,19 0-16,-19-18 16,1 18-1,-18-18 1,36 18-1,-19 0 1,19 0 0,-1 0-1,36-17 95,17 17-95,36-18 1,193 18 15,-176 0-15,-17 0-16,17 0 0,18 0 15,35 0-15,0 0 0,0 0 16,371 0 0,17 35-1,-353-35-15,-35 0 16,36 0 0,34 0-16,1 0 15,53-17-15,-18-1 16,0 18-16,0-35 15,-36-1-15,213 36 16,-19-17 0,-264-1-16,194-17 15,-52 35 1,-36 0 0,0 0-1,-124 0-15,-52 0 16,34 0-16,1 0 0,124 0 15,-125 0 1,19 35-16,17-35 16,-35 18-16,35-18 15,-18 0-15,19 0 0,-37 17 16,1-17-16,18 36 16,-19-36-16,1 0 15,-17 0-15,228 0 31,-17 0-15,-106 0 0,-35 0-1,-142 0-15,107 0 16,35 0 0,-18 0 15,-106 0-31,18 0 15,-18 0 1,-17 0 0,-1 0-1,1 0 1</inkml:trace>
</inkml:ink>
</file>

<file path=ppt/ink/ink57.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05:06.14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4427 7126 0,'141'0'187,"353"-52"-171,-158 16 0,104 19-1,-157-36 1,52 0 0,-194 53-16,53-18 15,-18-17-15,36 17 0,0-17 16,-1 35-16,19-35 15,-54 35-15,0-18 16,-34 18-16,-1 0 0,17-18 16,266-17-1,-89 35 1,-194 0 0,35 0-16,1-18 0,-1 18 15,18-35-15,194-18 16,-176 53-1,582-70 1,-353-18 15,-159 17-15,18 36 0,-106 17-1,141-35 1,-229 53-16,35 0 15,-35 0-15,52 0 16,-52 0-16,0 0 16,0 0-16,-18 0 0,-17 0 15,123 0 1,-124 0 0,1 0-16,52 0 15,-35 0 1,18 0-16,-35 0 0,35 0 15,17 0-15,195 0 16,-230 0 0,18 0-16,-36 0 15,230 0 1,-159 0 15,-70 0-31,-1 0 16,19 0-16,-37 0 0,37 0 0,-19 0 15,18 0-15,18 0 16,-53 18-16,18-18 16,-18 17-1,0-17-15,-1 36 16,19-36-16,35 17 16,-53 1-16,17-18 15,-34 18-15,16-1 16,-16 1-16,-1 0 15,-17-1-15,17 1 16,-17-18-16,-18 17 0,17-17 16,1 0-16,0 18 15,-1 0-15,1-1 16,-18 1-16,0 0 16,17 35-1,19 35 1,-36-53-1,0-17 17,0 17-1,0-17-31,0-1 47,0 1-47,0-1 0,0 1 15,-18 17 17,-35 18-1,36-53-31,-1 18 16,-17 0-16,-1-18 15,1 0-15,0 0 16,-142 0-1,-17 0 1,141 0 0,-17 0-16,-1 0 15,18 0-15,-17 0 16,17 0-16,-35 0 0,17 0 16,-17-36-16,-18 36 15,-53-17-15,-17-1 0,-653-88 47,282 18-31,406 88-16,18-18 15,52 18-15,-17 0 0,17 0 16,-17 0-16,35 0 16,-88 0-1,-88 0 1,141 0-16,-18 0 15,35 18 1,-17-18-16,35 0 0,0 0 16,-17 0-16,52 0 0,-17 0 15,-36 0 17,54 0-32,-36 0 0,-812 88 15,301-53 1,35-35-1,299 0 17,107 0-17,35 0-15,-53 0 0,-18 0 32,106 0-32,-106 0 0,0 0 31,89 0-31,17 0 15,-123 0 1,140 0-16,-17 0 16,-123 0-1,70-17 1,-70 17 0,123-18-1,0 18-15,-18 0 0,18 0 16,1 0-16,-54 0 15,17 0 1,19 0-16,-18 0 0,-71 0 16,0 0-1,53 0 1,36 0-16,-36 0 16,18 0-16,-18 0 0,0 0 15,-35 0 1,-441 0-1,494 0 17,53 0-32,-18 0 0,-71 18 15,-88 17 1,160-17-16,-37-18 16,19 35-16,-1-35 15,-35 18 1,1-18-16,69 0 15,1 0 1,-18 0-16,-17 0 0,-19 0 16,-16 0 15,-90 0-15,160 0-1,0 0 1,0 0-16,17 0 15,0 0-15,-17 0 16,-18 0-16,36 0 16,-19 0-16,1 0 0,17 0 15,1 0 1,-1 0-16,0 0 16,1 0-1,-1 0 16,0 0-31,18-18 250,-17-35-218,17 18-1,-18 17-15,18 1-1,0-1 1,0 0-1,-53 36 157,18 35-156,-18-18 0,35-17 15,1-18-16,17-18 64,0 0-48,17 1-31,1-18 0,17-1 15,1 1-15,-1 17 16,35-35 0,1 36 15,-18 17-15,-18 0 15,36 0-16,-54 0 32,1 0-31,17 0 0,-17 17-1,-18 1 1,18-18 15,-1 0-15,1 18-1,0-18 1,-1 17 0,1 1-1,-18 0 1,0 17 46,0-17-46,0-1 0,0 1-16,0-1 31,-88 19-16,35-19 1,-53 1 0,71 0 15,-18-18-15,17 17-16,-17 19 31,1 17-16,-1-36 1,35 1-16,0-1 16,1 1-1,17-1006 1,0 2029 0,0-1023-1,17-1-15,19 1 16,17-18-1,-1 0-15,37 0 16,52 0 0,-88 0-1,88 0 1,18 0 0,-89-18-1,36 1 1,-88 17-1,52-18 1,36 0 0,-71 18-16,53 0 15,89 0 17,-124 0-32,70 0 15,-17 0 16,-53 0-31,0 0 0,35 0 16,18 0 0,53-35-1,-71 17-15,0 1 0,-35-1 16,0 1-16,35 17 16,88-53-1,-70 0 1,-53 53-16,18-18 15,-18 18-15,35-18 16,-53 18 0,18 0-16,0 0 15,-18 0 17,-52 0 46,-213 106-47,160-88-31,-1 0 0,1-1 16,-19 1-16,1-1 15,18 19-15,-18-19 16,-18 1-16,18 0 15,-1-1-15,19 1 0,-18-18 16,17 35-16,-52 0 16,70-35-1,17 18-15,-17-18 16,36 0-16,-1 0 16,1 0-1,-1 0 1,0 0 15,54 0 32,210 0-32,-104 0-31,52-35 15,-18 17-15,36-17 16,-1 35-16,230-53 16,-229 35-16,88-35 15,-159 53 1,0-35-16,18 35 16,-53-17-16,-1 17 15,19-18-15,-18 18 0,0 0 16,17-18-16,18 18 0,-35-35 15,53 35-15,123-53 16,230 35 0,-371 1-1,35 17 1,336 0 0,-407 0-1,37 0-15,-19 0 16,-52 0-16,34 0 0,-16 0 15,-19 0 1,36 0-16,-36 0 16,19 0-16,122 0 15,89-53 17,-212 53-17,-17 0-15,-18-18 0,141 1 16,-124 17-16,19-18 15,-1 18-15,-18 0 16,-17 0-16,36 0 16,157 0 15,-210 0-31,-19 0 16,1 0-16,0 0 15,17 0-15,-17 0 16,17-18-1,-53 18 64,-52 0-64,-1 0-15,-17 0 0,-18 0 16,0 18-16,-53 17 15,18-35-15,36 18 16,-19-1-16,18 19 0,-17-36 16,17 17-16,18 1 15,17 0-15,-88 17 16,54-17-16,-54-1 16,18-17-16,-230 53 15,160-18-15,-36 1 16,35-36-16,71 17 15,-18 1-15,-70 0 16,17 17 0,159-35-1,0 18-15,-35-18 16,35 17-16,-35-17 0,35 18 16,0-18-16,0 17 15,-70-17 1,88 0 15,-1 0-15,19 0-1,105 0 32,423 36-16,-228-1-31,34-35 16,1 35-16,211-35 16,-318-17-16,-17-1 15,-52 18-15,-1-35 16,423-89 15,-423 124-31,53-17 0,88-36 16,-123 35-1,-18-17-15,-35 35 16,459-35 0,-460-1-1,19 36 1,-18 0-16,0 0 16,35 0-16,370 0 31,-405-17-31,0 17 15,-18-18-15,318 18 16,-159-53 15,-177 53-15,-17-18-16,18 18 0,-1-17 16,-34 17-16,17 0 15,70-18-15,-70 0 16,0 18-1,53-17-15,-89 17 16,54 0-16,-54 0 16,1-18-16,17 18 15,-17 0-15,0 0 16,17-1005 0,-17 2010-1,-1-1005 1,1 0-1,-36 0 95,-123 0-79,71 0-31,-19 0 16,-440 18-1,0-18 1,-371 0 0,301 0-1,105 0 1,317 0-16,-52 0 15,-71 17 1,89 1 0,-1 0-1,89-18-15,52 0 16,-35 35-16,36-35 16,17 18-16,-18-18 15,53 0-15,-17 0 16,18 0-1,-1 0 1,0 0-16,1 0 31,34-18 32,71 18-48,1-18-15,16 1 16,90-19-16,51 19 16,37-18-16,34-1 15,1 36-15,-36-17 16,-35 17-16,35 0 0,-35 0 16,-35 0-16,-36 0 15,0 0-15,-34 0 0,104 0 16,-122 0-16,-18 0 15,-36 0-15,36 0 16,-53 0-16,35 0 16,53 0-1,106 0 17,-211 0-32,17 17 15,-18-17-15,0 0 0,0 18 0,1-18 16,-1 18-1,0-18-15,-17 0 16,-1 0-16,89 35 31,-53-18-15,0-17 0,18 18-16,-36 0 15,0-1-15,1 1 16,-1-18-16,0 18 15,18-1-15,-18-17 0,-17 0 16,70 36 0,-70-19-1,17-17 1,-17 0 15,-18 18-15,-71 0 46,-176-1-46,124 18-16,-283-35 16,18 0-1,159 0 1,17 0 15,106 0-31,0 0 16,-229 0-1,247 0-15,-88 0 16,-1 0 0,-17 0-1,88 0-15,-88 0 16,-88 0-1,176 0-15,-17-17 16,-265 17 0,35-18-1,-335 18 1,229 0 0,124 0-1,265 0 16,-36 0-15,71 0 31,-18 0 0</inkml:trace>
</inkml:ink>
</file>

<file path=ppt/ink/ink58.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05:16.6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20761 8149 0,'123'0'203,"19"0"-188,-54 0-15,141 18 32,0 0-17,-88 17-15,318 53 32,-335-70-32,-72-18 0,142 35 15,-141-35 16,18 0-31,-18 0 0,0 0 16,0 0-16,194 0 31,-159-17-15,-18 17-16,19 0 0,-1-18 16,106 0-1,-141 1 1,0 17-16,0 0 0,-1 0 15,19 0-15,0 0 16,-18 0-16,35 0 0,-35 0 16,0 0-16,35 0 15,141 0 1,-176 0 0,0 0-16,0 0 15,176 0 1,-176 0-1,0 0 1,17 0-16,-17 0 16,0 0-16,0 0 0,71 0 31,87 0 0,-122 0-31,-36 0 0,-1 0 16,37 0-16,-36 0 0,-1 0 15,1 0-15,18 0 16,-18-18-16,0 18 16,-18 0-16,18 0 15,35-18-15,-53 18 16,36-17-16,-18 17 16,-18 0-16,18 0 15,-18 0-15,18 0 16,0 0-16,35 0 15,18 0 1,-70-18 0,-1 18-16,-18 0 0,19 0 15,-1 0-15,18 0 16,0-18 0,-36 18-1,1 0-15,0 0 16,-1 0-16,72 0 31,-54 0-31,18 0 0,-36 0 16,54 0-1,-53 0-15,-1 0 16,1 0-16,-1 0 0,1 0 16,0 0-16,-1 0 15,1 0 1,0 0-1,17 0 1,-17 0-16,17 0 16,-17 0-1,-1 0-15,1 0 0,-1 0 16,19 0 0,-19 0 15,-17-17 109</inkml:trace>
</inkml:ink>
</file>

<file path=ppt/ink/ink59.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05:24.1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4568 9084 0,'71'0'250,"88"0"-234,-71 0 15,18 0-15,-18 18 0,53 0-1,-88-18-15,18 17 16,70-17-1,-88 0 1,0 0-16,35 0 16,-35 0-16,141 0 15,-106 0 1,-35 0-16,0 0 16,0 0-16,0 0 0,17 0 15,-17 0-15,106 0 31,-124 0-31,53 0 0,-35 0 16,0 0-16,18 0 16,34 18-1,-52 17-15,18-35 16,-18 0-16,88 18 16,-35-1-1,-18-17-15,-35 0 16,0 0-16,53 18 15,-36-18-15,-17 0 16,0 0-16,0 0 16,0 0-16,17 0 0,-17 0 15,0 0-15,-17 0 16,105 0 0,-106 0-1,88 0-15,-70 0 16,124-18-1,-124 18 1,0-17-16,-1 17 16,19 0-16,-36 0 15,-17 0-15,176 0 16,-71-35 0,-52 35-1,-18 0 1,0 0-16,0-18 0,70 18 31,-88 0-31,36 0 16,-53 0-16,-1 0 0,36-18 15,-18 18-15,1-17 0,-1 17 16,106 0 15,-17 0-15,-89 0-1,53 0 1,-35 0-16,-18 0 0,18 0 16,88 0 15,-105 0-31,-1 0 16,0 0-16,0 0 0,18 0 15,18 0 1,88 0 15,-106 0-15,-18 0-16,0 0 15,0 0-15,1 0 0,-1 0 16,53 0 0,-53 0-1,1 0-15,-1 0 16,0 0-16,71 0 15,-71 0 1,1 0-16,-1 0 16,-35-18-1,35 18-15,-17 0 0,0 0 16,34 0 0,1 0-1,-17 0 1,-1 0-16,0 0 0,0 0 15,1 0-15,-1 0 16,-17 0-16,-1-18 0,1 18 16,0 0-16,-1 0 15,1 0-15,-1 0 16,1 0 0,0 0-1,17-17 16,-17 17-31,-1 0 0,1 0 16,0-1006 15,-1 2012-15,1-1006 0,17 0-1,-17 0 1,-1 0-16,1 0 15,0 0 17,-1 0 155,1 17-156,-18 1-31,18-18 16,-18 18 0,0-1-1,0 1 1,0 0 0,-18-18 77,-35 0-77,-70 17 0,52 1 15,36-18-31,-36 17 31,-52 19-15,35-19-1,52 1-15,1-18 16,0 0 0,17 0-16,-17 0 15,-106 18 1,52-1-16,-34 1 15,52-18 1,54 0-16,-1 0 16,-35 0-1,36 0 1,-1 0 0,0 0-1,1 0 1,-72 35 15,-246-17-15,247-1-1,18-17 1,34 0-16,19 0 16,-1 0-1,0 0 1,1 0-16,-1 0 15,-17 0-15,-36 18 16,-52-18-16,17 0 0,35 18 16,-17-18-16,53 0 15,0 0-15,17 0 16,-17 0-16,17 0 16,-35 0 15,-141 17-16,18-17 1,-1 0 0,125 0-1,16 0-15,1 0 16,-18 0-16,0 0 16,-88 0-1,35 0 1,53 0-1,-35 0-15,53 0 16,-1 0-16,-34 0 16,35 0-1,-18 0 1,-35 0 0,70 0-16,-35 0 15,0 18-15,0-18 0,-35 35 16,-106-17 15,-18 0-15,195-18-1,-19 0-15,-17 17 16,1-17-16,16 18 0,-34-18 16,52 0-16,-53 18 15,1-18-15,-1 17 16,-70-17 15,106 0-15,0 0-1,-1 0-15,1 0 16,18 0-16,-19 0 0,1 0 16,17 0-16,-35 0 15,18 0-15,18 0 16,-1 0-16,-17 0 15,17 0-15,-17 0 16,-1 0-16,1 0 16,0 0-16,0 0 15,-107 0 1,107 0 0,0 0-16,0 0 0,-1 0 15,1 0-15,0 0 16,-1 0-16,-69 0 15,52 0 1,17 0-16,1 0 16,18 0-16,-19 0 15,1 0-15,0 0 16,-89-17 0,71 17 15,18-18-31,0 18 0,17-18 15,-17 18-15,0-17 16,17 17-16,-17 0 16,-1-18-16,19 18 15,-54-18 1,1-17 0,70 17-1,-36 1-15,19-1 16,-1 0-16,0 1 0,-17-1 15,18 18-15,-1-17 16,0 17 0,1-18-16,-1 18 0,18-18 15,-35 1 1,35-1 31,0 0 31,53-17-31,0-18-32,-36 36 1,18 17 0,1-18-1,-19 18 1,1 0-16,17 0 31,18 0-15,-35 0-1,-1 0 1,19 0-16,17-1006 16,-18 2012-1,0-1006 1,1 18-16,-1-1 0,35 1 16,-34 17-16,-1-17 15,0-1-15,89 19 16,-89-36-1,0 0-15,71 35 32,-18-35-17,18 0 1,-18 0 0,53 0-1,-105 0-15,-1 0 16,35 0-1,36 0 1,-53 0 0,0 0-16,-18 0 0,54 0 15,-72 0-15,71 0 16,-35 0-16,36 0 16,-37 0-16,107 0 15,-35 0 1,-71 0-1,0 0-15,35 0 16,-35 0-16,0 0 0,158 0 31,-140 0-31,-1 0 16,-17 0-16,35 0 16,-35 0-16,36 0 0,-37-35 15,1 17-15</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36:24.3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13494 6827 0,'335'0'250,"406"0"-234,-283 0-1,177 0 1,-229-53-1,53-71 1,-159 71-16,229-88 16,-88 53-1,-247 35-15,141-18 16,-53 54 0,-17-36-1,34 35 1,-87 18-1,88 0 1,-141 0 0,-1 53 15,-69 0-15,-54-18-1,-17-17-15,17 17 16,-35-17-1,-53 17 1,-88 1 0,-18 16-1,-247-34 1,142 0 0,-142 17-1,89-17 1,-195 35-1,53-18 1,54 35 0,193-34-1,-158 34-15,17-35 32,194-17-32,-176 35 15,18 0 1,17 18-1,106-36-15,-106 53 16,71-35 0,105-35-16,18 17 15,36 0 1,52-35-16,0 0 16,1 0-16,-1 0 15,0 0 1,142 0 15,282-88-15,140 0-1,54-18 1,-318 71-16,230-18 16,17-36 15,-247 54-31,300-35 15,-88-1 1,0 71 0,106-18-1,-247 18 1,123 0 0,-106 36-1,54 17 1,-195-36-1,-70 1 1,-106-18-16,70 0 16,-17 0-1,-71 0-15,53 0 16,-35 0 0,-17 0-1,-19 0 1,-17-18-16,0 1 31,-194 17-15,-53-18-1,-423 36 1,35 35 0,-35 35-1,299-35-15,-370 105 16,89-52-1,334-35-15,-281 70 16,52-35 0,71 17-1,-107-17 1,319-71 0,35 18-1,140-53 1,36 0-1,36 0 1,34-17 31,36-1-31,0 0-16,177-35 15,105 1 1,159-1-1,458-36 1,-317 89 0,177 0-1,-283 0 1,212 0 0,-248-17-1,-69 17 1,-248 0-16,106 0 15,-52 0 17,-125 0-32,231 0 15,-195 0 17,-88 0-32,70 0 15,-88 0 1,1 0-16,17 0 15,-36 0 1,1 0 0,-18-18 15,-35 0-15,-36-17-1,-229-53 1,-194 0 15,-1675-106-15,1534 194-1,106 17 1,264 1 15,36 70-15,88-35-1,52-18 1,54-17-16,-18 0 16,36-1-1,-1-17 1,36 0 15,228 0-15,195-53-1,300 1 1,-212 52 0,248-36-1,-284 19 1,-52-19 0,-194 36-1,177-35-15,-107 17 31,-176 18-31,89-17 16,-36-18 15,-53 17-15,-88 18-16,35 0 16,-18 0-1,-17 0 1,-35 0-1,0 0 1,-89-18 15,-88 1-15,1 17 0,-266 0-1,18 0 1,-87 17-1,246-17 1,-283 18-16,72 17 31,352-35-31,-17 0 16,87 0 0,19 0-1,-1 0-15,36 0 31,123 0-15,141 0 0,459-70-1,-194 17 1,-159 0 0,-212 53-16,159-36 15,-88 36 1,-141 0-16,35 0 15,-53 0 1,-52 0 0,16 0-16,-34 0 15,0 0 17,-89-17 14,-123-18-30,-35-1 0,-336-70-1,213 18 1,34 18 0,195 52-1,17 0 1,71 18-1,-1 0 1,19 0-16,17 18 31,88 0-15,53 17 0,88 0 15,-52 1-31,228 16 15,19 1 1,-230-17-16,53-1 16,-71-17-1,-70-18 1,-18 35 0,-53-35-1,1 17 1,-36 19 15,-71-19-15,-17 19-1,-124 17 1,1 0 15,-442 17-15,494-70 15,-17 0-15,105 0-1,18 0 1,36 0 0,-1 0-1,53 0 16,124 0-15,-18 0 0,124 0-1,-89 0 1,89 0 0,-124 0-1,-35 0 1,-71 0-16,18 0 15,-18 0 17,-17 0-32,-1 0 31,-87 35 0,-18 1-15,35-19-16,-141 36 15,70-18 1,54-17 0,52 0-16,-35-1 15,36-17 1,69 0 62,54 0-62,18-1040 15,-89 2045-15,-17-1005-1,-54 0 16,-87 0-15,52 0-16,-87 0 16,-36 0-1,-159 0 1,106 0 0,18-35-1,35-18 1,105 35-1,1-35 1,35 18 15,-35-53 1,70 53-17,-35-1 1,18 1-1,18 17 1,-1 1 15,0 17-15,18-18 0,36 18-1,-1 0 1,88 0-1,-87 0-15,122-18 16,-34 18 0,-36 0-16,71 0 15,-18 0 1,-35 0 15,17 0 0,-88 0 1,-105 0 15,-18 0-32,17-17-15,-158 17 16,-71-53-1,159 35-15,-230-35 16,54 53 0,17-53-1,35 1 1,19 16 0,87 19-1,18-1 1,70 18-1,-88 0-15,18 0 16,0 0 15,-18 0-15,36 0 0,-71 0-1,70 0 1,-123 0-1,106 0 1,-17 18 0,87-18-16,-88 35 15,1-17 1,34-1-16,-141 36 16,54-35-1,-36 35 1,141-53-16,-88 35 15,-35-17 1,158-18 0,-70 35-16,35-18 31,36-17-31,-36 0 16,0 0-1,-17 0 1,70 0-16,-53 0 15,18 0 1,-1 0-16,1 0 16,-35 0-1,70 0-15,0 0 16,18 0-16,-18 0 16,17 0-16,-52-35 15,-18 35 1,53 0-1,1-17 1,34 17 0,0 0-1,1 0 17,-1 0 30,0 0-46,18 35-1,-17 18 1,-1 0 0,0 17-1,1-17 1,-1-18-1,18-17-15,-17 35 16,17-18 0,0-17-16,0 17 15,35 18 1,18-18 0,-18 1-1,53-19 1,18 19-1,-35-36-15,52 0 16,36 0 0,-18-36-1,124-52 1,-124 18 0,0 17-1,-71 35 1,18-17-1,-52-988 1,-1 2028 0,-17-1023-1,-36 1 79,-35-1-78,35 1-16,-70 17 15,35-18 1,18 0-16,-35 18 16,52 0-16,-88 0 15,0 0 1,71 0-16,-53 0 15,-18 36 1,0-1 0,36 0-1,52 0 17,0-17-32,-35 17 15,53 1 1,18-19-1,70-17 17,18 0-17,35-35 1,-106 17 0,18-35-16,-17 36 0,-1-1 0,18-1023 15,0 1959 1,-53-936-1,0-35 1,-36 35-16,-105 1 16,-247 52-1,141 53-15,-229 53 16,229-35 0,159-71-16,-18 54 15,0-19 16,18 36-15,88-53 0,71-18 15,17-17-15,53-18-1,-35-18-15,158-52 16,1-19-1,-142 37-15,54-37 16,-36 1 0,18 0-1,-106 53 17,-1-1-17,-52 19 1,-52 17-1,-37 35 1,-16 18 15,-54 106 1,123-53-17,36-54 1,36 19-1,70 0 17,476-107-17,-300-87 1,35-36 0,-193 71-1,-71 35 16,-18-35-15,-53 70-16,-105 18 16,-195 35-1,-87 107 1,-71 87 15,370-141-15,35 0-1,53-52 1,71 69 0,71-52-1,158 0 1,-105-53 0,334-53-16,36-105 15,-335 69-15,105-105 16,-141 88-1,-140 71 1,-1 18-16,0-19 16,-17 19-1,-1-19-15,-34 19 16,-18-1 15,-18 18-31,-18 0 16,-335 124-1,248-72-15,34 19 32,-123 88-32,194-124 0,0 36 15,36-36 1,17-17-16,0-1 16,0 1-16,0-1 0,35-17 15,194 0 1,71-88 15,-106 35-15,0-17-16,-70 17 0,17-18 15,-18 18-15,-52 18 16,-1-35-16,19 17 16,-36 17-1,-53 19 1,0-1-1,0 0-15,-18 18 0,-53-17 16,-52 17 0,-71 17-16,-53 36 0,-71 0 15,-34 35-15,16 1 0,54-1 16,-53 0 0,194-35-1,106-53-15,-18 0 16,18 0-1,70 35 17,106-35-17,-18 0-15,389-35 16,88-53 0,-318 35-16,229-35 15,-123 17 1,-264 36-1,-1 0-15,-52 35 16,0-18-16,-36 0 0,35 1 47,-52 17-31,-89 0 15,-34 35-16,16-35-15,19 18 16,-1-1-16,18-17 16,0 0-16,1 18 0,16-18 15,1 0-15,17 0 16,1 0-16,-1 0 16,0 0-16,1 0 15,52-71 48,53-35-32,-70 89-31,0-18 16,-18 17-1,0 0-15,-36 18 31,-52 0-15,35 0-16,0 0 16,-35 0-16,35 0 15,18 0-15,0 0 16,17 0-16,0 0 0,1 0 16,122 18 46,37 0-46,-89-18-16,17 17 0,1-17 15,17 18-15,-35-18 16,0 17-16,0-17 16,-18 18-16,35-18 15,-34 0 1,17 0-1,-18 0 1,-35 35 0</inkml:trace>
</inkml:ink>
</file>

<file path=ppt/ink/ink60.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05:33.1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20920 8114 0,'0'-17'437,"17"-1"-374,1 18-32,0 0 16,-1 0-31,1 0-16,35 0 15,17 0 1,-52 0 0,53 0-16,-19 0 15,-16 0-15,-1 0 16,-17 0-1,-1 0 17,72 0-17,-72 0 17,-52-18 61,-89 1-61,124-1-17,-105 0 1,87 18-1,-17 0 1,-18 0 0,-18 0 15,36 0-31,17 0 16,1 0-16,-19 0 0,1 0 15,-18 0-15,18 0 16,0 0-16,-36 0 15,53 0-15,1 0 16,-18 0-16,-1-17 31,19 17-15,-1 0 0,0 0-1,18 17 95,0 1-95,0 0-15,0-1 16,0 1-16,0 0 15,18-18-15,0 17 16,35 18 0,-18-17-1,0-18-15,-17 18 16,17-1-16,0 1 0,1-18 16,-1 0-16,-18 18 15,1-18-15,-18 17 16,18-17-1,-1 0 1,1 0 0,0 0-1,-1 0 267,1 0-267,70 0 16,18-17 1,-71 17-17,89-18 17,-71 0-1,105 1-16,-122-1 1,17 18-16,-18 0 16,0-18-1,53 1 17,-52 17-17,52 0 1,-53 0-1,0 0-15,-17 0 16,0 0-16,-1 0 0,1 0 16,0 0-16,17 0 15,-18 0-15,36 0 16,0 0 0,-35 0-1,0 0-15,17 0 16,0 0-16,-17 0 15,17 0-15,0 0 0,-17 0 16,17 0 0,-17 0-16,-1 0 15,19 0-15,-19 0 0,1 0 16,17 0 0,1 0-16,-1 0 15,-17-1006-15,52 2012 16,-52-1006-16,-1 0 15,19 0 1,-19 0-16,1 0 16,17 0-1,-17 0 1,-1 0-16,19 0 0,-19 0 16,19 0-16,17 0 15,-18 0-15,0 0 0,0 0 16,1 0-16,52 0 15,-53-18 1,0 18-16,1-17 16,-1 17-1,0 0-15,1 0 0,-1 0 16,18 0-16,-18-18 16,0 18-16,18-18 0,-18 18 15,1 0-15,34-17 16,-34 17-16,-1-18 0,0 18 15,-17-18 1,-1 18-16,1 0 16,0 0-16,17-17 31,106-1-15,-106 18-1,1 0-15,-1 0 16,0 0-16,18 0 15,-18 0 1,-17 0-16,0-18 16,17 18-16,0 0 15,-17 0-15,0 0 0,17 0 16,71 0 0,-36 0-1,-35 0 1,36 0 15,-53 0-15,17 0-16,0 0 15,36 0 1,-1 0 0,-52 0-16,17 0 15,1 0-15,-1 0 0,-18 0 16,36 0-1,36 0 1,-72 0 0,18 0-1,1 0-15,-19 0 16,19 0-16,-19 0 0,19 0 16,17 0-16,52 0 15,-16 0 16,-54 0-15,-18 0-16,19 0 16,-19 0-16,107 0 31,-1 18 0,-52 0-31,-36-18 0,-17 0 16,-1 0-16,72 17 31,-36-17-31,-36 0 16,1 0-16,-1 0 15,1 0-15,17 0 16,1 0-16,-19 0 16,1-1005-1,88 2010 1,-89-1005-16,1 0 15,0 0-15,-1 0 16,1 0-16,35 0 16,-18 18-1,-17-18-15,-1 0 0,1 0 16,70 0 0,-17 0-1,-54 0 1,19 0-16,17 18 15,-36-18 1,1 0-16,0 0 16,-1 0-1,18 0-15,-17 0 0,0 0 16,88 17 15,-36 1 0,-35-18-15,-17 0 0,0 0 31,-1 0-32,1 18 1,0-18-16,-1 17 15,1-17 1,0 0 15,-18 18 47,0-1 47,-36-17-109,19 0-16,-1 18 16,0-18-16,1 0 15,-19 0-15,19 0 16,-19 0-16,19 0 16,-107 0-1,89 0 16,0 0-31,17 0 0,1 0 16,-19 0-16,-34 0 16,-54 0-1,107 0 1,-72 0-16,37 0 16,-1 0-16,-18 0 15,-35 0 1,53 0-16,0 0 0,-17-18 15,17 18-15,0 0 0,0-17 16,-18 17-16,1 0 16,17-18-16,-18 18 15,1 0-15,-18-35 0,35 35 16,-88-18 0,88 18-16,-18 0 15,1 0-15,-54 0 16,54 0-16,-1 0 15,-17 0-15,17 0 16,1 0-16,-1 0 0,-35 0 16,-52 0-1,-107 0 1,195 0 0,-19 0-16,19 0 0,-18 0 15,17 0-15,-17 0 16,17 0-16,-35 0 0,36 0 15,-36 0 1,-17 0-16,-142-17 16,0 17-1,195 0 1,-36 0 0,18 0-16,-371 0 15,159 0 16,159 0-15,0 0 0,88 0-16,0 0 15,-35 0-15,35 0 0,0 0 16,18 0 0,0 0-16,-1 0 15,1 0-15,17 0 0,1 0 16,-36 0-1,35 0 1,1 0 15,-1 0 1,-17 0-17,-71 35 16,35-17-15,-17-1 15,71-17-31,-1 0 63,0 0-48,36 0 95,17 0-95,0 0 1,36 0 0,0-17-1,105-1 1,-35 0 0,0 18-1,-70 0-15,87-17 16,72-19 15,-89 36-31,476-35 31,-335 35-15,18 0 0,53 0 15,-247 0-16,123 0 1,-123 0 0,35 0-1,-70 0-15,52 0 16,-17 0 0,-53 0-16,35 0 15,-35 0-15,88 0 16,53 0-1,-123 0 1,-18 0 0,35 18-16,-35-18 15,141 17 1,-124-17-16,1 18 16,-18-18-16,17 0 15,248 35 16,-265-35-31,35 0 16,124 0 15,-177 0-15,36 0-16,-36 18 16,18-18-16,-18 18 0,36-1 31,-36-17-31,18 0 0,17 0 15,36 18 1,-71-18 0,1 0-16,-19 0 15,1 17-15,17-17 16,36 0 0,-36 0-1,-17 0-15,35 18 31,-36-18-15,1 0-16,0 18 0,-1-18 16,54 35-1,-54-35 1,1 0-16,-18 18 0,18-18 16,-1 0-16,1 0 15,35 0 16,0 17-15,-18 1 0,-17-18-1,-1 0 1,1 0-16,0 0 31,17 0-15,-35 18 203,18-18-204</inkml:trace>
</inkml:ink>
</file>

<file path=ppt/ink/ink61.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07:51.9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5098 6879 0,'17'0'203,"36"0"-188,0-17-15,265-1 16,-71-17 0,-106 35-1,17 0-15,407 0 32,-406 18-17,440-18 1,-475 0-1,-18 0-15,-1-18 16,125 18 0,-124 0-16,-1 0 15,1 0-15,-18 0 16,18 0-16,-35 0 0,17 0 16,230 0-1,-195-18 1,18 18-16,-35 0 15,35-17-15,-35 17 0,17-36 16,124 36 0,265-35-1,-389 35 1,-17 0 0,229-35-1,-123 35 1,0 0-1,-124 0-15,124 17 16,-107-17-16,19 0 16,52 0-1,-70 0-15,88 18 16,-70 0-16,-54-18 16,36 0-16,-53 0 0,35 0 15,-35 0-15,0 0 16,0 0-16,17 17 15,-34-17-15,-19 0 0,19 0 16,34 0-16,-52 0 16,17 0-16,0 0 15,1 0-15,16 0 0,-16 0 16,-1 0 0,18 0-16,-18 0 15,36 0-15,17 0 16,71 18 15,-124 0-31,0-18 0,-17 0 16,0 0-16,-1 17 0,1-17 15,105 18 17,-105-18-32,17 18 15,1-18-15,-19 0 16,1 0-1,-1 0 1,-17 35 0,-17-35-1,-18 0-15,-18 17 0,-106 1 16,35 0 0,-17 17-1,-88-17-15,17-18 0,-35 35 16,0-35-16,-423 0 31,-371 71 0,830-71-31,-1 35 16,0-18-16,1 19 0,-19-19 16,19 19-16,-36-1 15,0 18-15,18-36 16,52 19-16,1-19 0,17 19 15,53-19-15,-53 1 16,18 17-16,0-17 16,18-1-16,17-17 15,-18 36-15,19-19 0,-1-17 16,-18 18-16,-17 17 16,-18-17-16,-193-18 15,246 0 1,-18 0-16,19 0 15,-72 0 1,-334-88 15,458 88-15,0 0-16,-18-18 16,18 0-16,18 1 0,-53-1 15,-18-17 1,71 17-16,-18 1 15,-53-36 1,71 35 0,-1 0-16,19 18 15,-18-17-15,17 17 0,-17-18 16,35 1-16,-18-1 16,0 18-16,1-18 15,-1 1-15,0-1 31,1 18-15,17-18 15,0 1 16,0-1-16,0 0-15,0 1-16,35-1 16,36 18-1,34-35 1,-16 17 0,122 18-1,124-17 1,-193 17-16,316 53 15,-387-53 1,17 0-16,-35 17 0,106 1 16,-1-1 15,-87-17-31,158 53 16,36-53-1,-159 0-15,35 0 16,300 0-1,-300 0-15,70 0 16,-17 0 0,-17 0-1,70 0 1,-177 0 0,36-35-16,-18 35 15,18-18 1,388 1-1,-388 17 1,35 0 0,-35-18-16,17 18 0,19-1005 0,69 2010 15,-87-1040 1,17 35-16,-35-18 16,35 18-16,35 0 15,-17-17-15,-18 17 0,0 0 16,0 0-16,-35 0 15,17 0-15,-17 0 16,-53-36-16,106 36 16,17-17-1,-123-1 1,35 18-16,36-18 31,-36 18-31,-17 0 0,158 0 31,-158 0-31,-19 0 16,37 0-16,16 0 16,19 0-1,17 0 1,-35 0 0,35 18-1,-53-18 1,0 18-1,-52-18-15,17 0 16,-18 17-16,18-17 16,-36 0-16,1 0 15,0 0 1,-1 0 0,1 18-1,-18 0 16,-35-1-15,-18-17 0,-106 53-1,36-35 1,17-1 0,53-17-16,-88 53 15,0-35 1,88-18-16,-141 18 15,-53-18 1,106 0-16,0 0 16,17 0-1,18 0-15,0 0 0,-105 0 32,87 0-32,-123 0 0,0 17 15,53-17-15,-158 36 16,34-19-1,-17 18 1,-177 18 0,160-35-1,-107-18 17,124 0-17,53 0 1,176 0-16,0 0 0,-18 0 15,54 0-15,-36 0 16,-229 0 0,123 0 15,124 0-31,-18 0 0,0 0 0,1 0 16,16 0-16,19 0 15,-36 0-15,18 0 16,-194 0-1,193 0 1,19 0-16,-18 0 0,35 0 16,0 0-16,-35 0 15,17 0-15,-105 0 16,140 0 0,-17 0-1,1 0-15,-160 0 16,177 0-1,-54 0 17,72 0-17,-1 0 1,1 0 15,-19 0-15,19 0 15,34-18 94</inkml:trace>
</inkml:ink>
</file>

<file path=ppt/ink/ink62.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07:55.7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5203 10548 0,'36'0'218,"211"-17"-202,70-1 15,-105 18-15,52 0-16,-122 0 16,-37-35-16,37 35 15,16 0-15,-17 0 16,-35 0-16,0 0 0,0 0 15,53 0 1,-71 0-16,-35 0 0,0 0 16,0 0-1,17 0-15,-17 0 0,18-18 16,17 18-16,159 0 16,-106 0-1,-35 0-15,-18 0 16,18 0-16,88 0 15,-141 0 1,0 0-16,-1 0 16,19 0-16,-18 0 0,18 0 15,-19 0 1,37 0-16,-36 0 0,35 0 16,-18 0-16,18 0 15,-17 0-15,35 0 16,35 0-1,-53 0-15,159 0 32,-194 0-32,0 0 15,0 0 1,-18 0-16,0 0 16,107-17 15,-107-1-31,0 18 0,-17-18 15,17 18-15,0-17 16,-17 17-16,0 0 0,-1-18 16,1 18-16,17-18 15,36 18 1,-54 0-16,1 0 16,0 0-16,17 0 15,-18 0 1,1 0-1,0 0 1,-1 0 0,19 0-1,-19-1005 1,1 2028 15,0-1023 0,-18 18-31,17-18 0,1 35 63,0-35-47,-1 18-16,-17-1 31,0 1-16,0-1 1,-17 1 15,-1 17-15,0-35 0,1 18-16,-1 0 0,0-18 15,-123 53 1,-35-18-1,123-35 1,-18 35-16,-17-35 16,18 0-16,-19 18 0,-16-18 15,-1 0 1,0 0-16,-53 0 16,-811-36 15,829 36-31,0-35 15,-159 35 1,159 0-16,-141 0 16,52 18-1,19-18 1,-125 17 0,125-17-1,-160 18 1,142 17-1,-106-17 17,141 0-17,-247-18 1,335 0 0,18 0-16,17 0 15,-17-18-15,35 18 16,-70-18-1,105 18 1,-52-17-16,52 17 0,-17-18 16,-36 0 31,53 18-16,36 0 63,70 0-79,-52 0-15,17 0 16,-1 0-16,19 0 15,35 0-15,17 0 16,54 0-16,-1 0 0,-35 0 16,36 0-16,-1 0 15,0 0-15,530 0 32,-230 0-32,-229 0 15,-35 36-15,-1-36 16,1 17-16,-71-17 0,194 36 31,-229-36-31,18 17 16,-18-17-16,-1 0 0,36 18 15,230-18 1,-265 0-16,-18 0 16,0 0-16,0 0 15,-35 0-15,0 0 0,18 0 16,-18 0-1,0 0-15,-1 0 0,1 0 16,124 0 0,-71 0-1,-36 0 1,-17 0-16,0 0 16,0 0-16,-18 0 0,18 0 15,-18 0-15,54 0 16,-54 0-16,0 0 0,36 0 31,-36 0-31,124 0 31,-142 0-31,19 0 16,-1 0 0,0 0-1,-17 0-15,-1 0 16,1 0-1</inkml:trace>
</inkml:ink>
</file>

<file path=ppt/ink/ink63.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08:00.7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4992 12983 0,'123'0'219,"724"-53"-204,70 53 1,-564 0 15,-159 35-31,88-35 16,36 0-1,-107 0-15,248 0 16,0 0 0,-248 0-16,160 35 15,-54 0 1,-52 18-1,-142-53-15,54 18 16,17 0 0,141-1-1,-88-17 1,-18 0 0,53 0-1,-123 0 1,35 0-1,-53-17 17,212-19-17,-194 19 17,52-1-17,-34-35 1,52 36-1,-53-19 1,36 19 0,-106 17-16,17-36 15,248 19 1,-89 17 0,-123 0 15,246-18-16,-281 18 1,17 0 0,-53 0-1,36 0 17,34 0-1,-52 0-16,-35 18 1,17-1 0,-53-17-1,1 0 1,-19 0-16,1 0 31,-18 18 16,0 0-16,-18-1-15,-17-17 0,-18 36-1,-35-19 16,-53 18-15,88-35-16,-141 18 31,123-18-31,-123 0 16,35 0 0,-17-18-16,0 1 31,-124-1 0,194 18-31,0-35 16,-17 17-16,-195 18 15,-158-106 1,176 54 0,36 16-1,140 1-15,-105 0 16,123 35-1,0 0-15,0-36 0,-17 19 16,17 17-16,-18-18 16,19 18-16,-1-18 15,-18-17-15,-17 18 16,35 17-16,-52-36 0,52 36 16,-53-17-16,-158-1 31,193-17-31,18 35 15,-17-18-15,17 18 0,0 0 16,0-18-16,-17 18 16,17-35-16,0 35 15,-17-17-15,-54 17 16,19-18 0,69 18-16,-52 0 15,88 0 1,-17 0-16,-1 0 0,18 0 15,-17-18 1,-1 18-16,18 0 0,-17 0 0,17 0 16,-141 0-1,106 0 1,35 0-16,0-17 0,-35 17 16,35 0-16,0-18 15,-18 18 1,-176-53 15,18 18-15,158 35-1,1-18 17,-124 18-1,176 0-31,-52 0 0,34 0 15,19 0-15,-19 0 16,-34 0 0,-54 0-1,89 0-15,0 0 16,-1 0 0,1 0-16,0 0 0,0 0 15,-124 18 1,124-18-1,-1 0-15,1 17 16,0-17-16,-1 0 16,-16 36-1,16-19-15,19-17 0,-19 0 16,-17 18-16,18 17 0,0-17 16,-89 17-1,89 0 16,0-17-15,0 17-16,17-35 16,0 18-16,1-18 15,17 18 17,-18-18-32,18 17 15,0 1 16,-18 17-15,1-17-16,17 17 16,-18 18-1,18-35-15,0 17 16,0-17 0,0 35-1,0-36 1,0 18-16,0-17 15,0 17 1,18-17 0,-1 0-16,-17-1 15,18-17-15,35 36 16,-18-19 15,1 1-31,-1-18 0,-18 17 16,1-17-16,17 18 15,1-18-15,-1 0 16,35 18-16,-17-18 0,-17 0 16,-1 0-16,35 0 15,19 0-15,69 0 16,1-18 0,-88 18-16,17-18 15,-17 18-15,17-35 0,-35 35 16,35 0-1,-18 0-15,-17-17 0,106-1 16,-18 0 0,-53 18-1,-17 0-15,17 0 16,-17 0-16,17-17 16,-35 17-16,17 0 0,19-18 15,-1 18-15,-18 0 16,-17-18-16,35 18 0,-35-35 15,247 0 1,-123 35 0,-89 0-1,70 0-15,1 0 32,-88 0-32,88 0 15,-18 0 1,-53 0-16,71 0 15,-36 0 1,18 0 0,71 0-1,-71 0 1,71 0 0,-54 0-1,36 0 1,-35 0-1,-18 17 17,-70-17-32,-18 0 0,35 0 15,-18 0-15,19 0 16,-19 0-16,18 0 16,-17-1005-16,282 2010 31,-212-1005-31,-35 0 0,70 0 15,-70 0 1,35 0-16,35 0 0,-34 0 0,-1 0 16,17 0-1,-52 0-15,0 0 0,0 0 0,0 0 16,123 0 0,-123 0-16,0 0 31,0 0-31,-1 0 0,19 0 0,-54 0 15,19 0-15,-37 18 16,37-18-16,-36 18 0,-18-18 16,35 0-1,-34 35-15,34-35 16,124 35 15,-158-17-15,-1-18-16,0 18 15,0-18-15,18 0 0,-17 17 16,-19-17-16,19 0 16,-19 0-1,18 0-15,-17 0 16,0 0 0</inkml:trace>
</inkml:ink>
</file>

<file path=ppt/ink/ink64.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08:29.6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20179 2558 0,'53'0'188,"106"0"-173,-1 0 1,354-18 15,-406-17-31,17 35 0,89-18 16,-124 18 0,-35 0-16,17 0 15,-34 0-15,-19 0 16,36 0 15,-35 0-15,-53 0 31,-18 0-32,0 0-15,-18 0 0,18 0 16,-35 0-16,18 0 15,-19 0-15,19 0 0,-18-17 0,35 17 16,-35 0-16,35-18 16,17 18-16,1 0 15,0 0 1,-18 0 0,35 0-1,1 0 16,34 0 16,19 18-31,-36-1 0,17 1-1,1 17-15,-1 18 31,1 0-31,0-18 16,-1 54-16,1-36 16,0-1-16,-1 37 15,19-36-15,-19 17 16,-17-17-16,0 0 16,18 0-16,-18 17 15,17-34-15,-17 17 0,18-18 16,-18-17-16,18 17 15,-18-18 1,0 19-16,0-19 16,0 1-16,17 0 47,-17-1-32</inkml:trace>
</inkml:ink>
</file>

<file path=ppt/ink/ink65.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08:32.5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22948 2734 0,'0'-17'188,"-106"-36"-157,53 18-31,-35-1006 16,53 2029-1,17-988-15,1 0 16,-1 0 15,-35 0-15,0 17 31,0 36-32,18-35-15,0 17 16,17-35-16,-52 35 15,17 18 1,35-17-16,-35-1 16,-17 18-1,-1 17 1,71-52-16,-35 17 16,-18 0-1,35 1-15,18-19 16,-35 19-1,35-19 17,0 1-17,0 0 1,0-1 0,0 1-1,18-18-15,-1 18 16,1-1 15,-1-17-15,1 18-1,0-18 17,35 0-17,0 17 16,35 1-15,-18 0 0,-34-18-1,-1 17-15,0-17 0,71 18 16,-71 0 0,36-1-1,52 36-15,-87-35 16,-1-18-16,53 53 31,-53-36-31,18 1 0,18 17 31,52 18-15,-87-35 0,-36-1-1,17 1-15,18 0 0,-17-1 16,0-17-1,17 53 1,-35-35 0,0 0-16,0-1 15,0 19 1,0-1 0,-18-18-1,1-17-15,17 18 16,-36-18-16,19 18 0,-1-1 15,1 1-15,-19 0 16,-17-1 0,0 1-16,0 0 0,18-1 15,-53-17-15,53 18 16,-36-18-16,36 17 0,-18-17 16,-18 0-16,18 0 15,1 0-15,-1 0 16,17-17-16,1 17 15,17 0-15,-17-18 16,18 18-16,-1-17 0,0 17 16,1-1024 15,-19 2012 0,36-1005 16,-17 17-31,-1 0-1,0 0 17,18-18 77</inkml:trace>
</inkml:ink>
</file>

<file path=ppt/ink/ink66.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08:36.0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23671 2646 0,'53'53'219,"18"35"-203,-18-17-16,53 105 15,-1-52 1,-16-18-1,-54-54-15,35 37 16,19 16 15,-72-69-31,19-19 16,-36 1-16,17 0 16,1-1-16,0 1 15,-1 17 1,1-35-16,-18 18 31,0-1 16,17 19 0,36 52-32,-17-53-15,17 18 32,-36-18-32,18 18 15,-17 0-15,0-17 0,-1-1 0,1-35 16,0 17 0,-1 1-16,-17 17 15,36-17 16,-19-53 63,18-71-78,-17 53-16,35-70 0,-35 52 15,70-141 1,-53 89 0,0 88-16,-17-18 15,0 17-15,17-17 16,-17 18-16,35-88 16,-36 70-16,1-18 15,17 18-15,-17 18 16,-1-18-16,1 35 0,-18-17 15,0 18-15,18-19 16,-1 36 0,-17-17-16,18-1 15,-18 0 1,0 1 0,0-1 15,0 0-16,0 1 1,18-18 0,-18 17-16,0 0 15,17-17 1,-17 0 0,0 17-1,0 0 1,0 1-16,0-1 47</inkml:trace>
</inkml:ink>
</file>

<file path=ppt/ink/ink67.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08:38.6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26652 2382 0,'0'70'204,"-17"530"-173,-19-247-16,19-230 1,17-70 15,0 18-15,0-1 15,0-52-15,0-1-1,0-34 110,0-1-31,0 0-16,0 1-62,0-1-16,17-17 16,1-18-16,0 0 15,-18-17-15,0 17 16,17 0-16,1 0 15,17-106 1,-17 124-16,-18-1 16,18 1-16,-18 0 0,0 0 15,17-54 1,1 37-16,-18-19 16,17 36-16,-17-18 15,0 18-15,18-18 0,-18 17 16,18 19-1,-18-1-15,0-17 16,0 17 0,0 0-1,0 1-15,0-1 32,17 18 30,1 0-31,35-17-15,-18 17-16,36-18 16,17 0-1,-35 18-15,106 0 16,-18 0-1,-71 0 1,-17 0-16,106-17 16,-106 17-1,-35 0-15,52 0 16,-52 0 15,17 0-15,-70 0 62,-1 0-47,19 0-15,-1 0-1,1 0 1,34 0 218</inkml:trace>
</inkml:ink>
</file>

<file path=ppt/ink/ink68.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08:41.1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26741 3193 0,'88'0'203,"35"0"-188,-87 0-15,16 0 16,37 0 0,-54 0-16,18 18 15,-18-18-15,18 0 16,0 0-16,-18 0 16,0 0-16,1 0 0,-1 0 15,-17 0 1,-1 0-16,1 0 0,0 0 15,17 0 1,-18 0 15,1 0-31,0 0 16,-1 0 31,19 0-32,-1 17-15,-17-17 16,17 0-16,-17 0 16,-1 0-16,1 0 15,17 0 17,-17 0-32,-1 0 46</inkml:trace>
</inkml:ink>
</file>

<file path=ppt/ink/ink69.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08:43.3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28557 2276 0,'0'17'203,"106"142"-188,-71-18 1,71 53 0,-70-53-1,16-35 1,-34-35-16,17-18 16,18 53-1,-35-71-15,-18 0 16,18 36-1,-1-54 1,1 19 0,0-1 15,-1 0-15,1-35-1,-18 18 1,0-1-16,17 1 15,-17 35 1,18-18 15,-18-17-15,0-1-16,0 1 16,18 0 15,-1 17-16,1-17 1,17 35 0,-35-36-1,0 1 1,18-18 0,-18 18-16,18-18 78,87-212-47,-69 141-31,17-52 16,-18 35-16,53-71 0,-53 0 15,54 36-15,-54 17 16,18 18-16,-18-1 15,-17 19-15,-1 17 0,19 0 16,-36 18-16,0-18 16,17 18-1,-17-36-15,0 18 16,18 18 0,-18 17-16,0 1 15,17-19 48,19-34-48,-19-1 1,1 36 0,-18 17-16,18-35 15,-1 36 1,-17-1-16,0 0 15,0 1 1,0-1 0,0 0-1,0 1 142</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36:32.5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8819 8855 0,'124'18'266,"335"52"-250,-177-52-1,229-18 17,-370 0-32,318 0 31,-318 0-31,406 0 15,-141 0 1,-195-18 15,-17-17-15,-106 17-16,-35 18 16,36 0-16,16 0 15,-52 0-15,0 0 0,18 0 16,52 0-1,-52 18-15,-18-18 16,0 18-16,0-18 16,17 0-1,212 53 1,-246-36 0,17-17-16,-18 0 0,71 18 15,-36 17 1,-34-35-1,-1 0-15,0 18 16,0-18-16,1 17 16,-19-17-16,1 0 0,0 0 15,-1 0-15,1 0 16,-1 0 15,1 0-15,-18 18-1,-18-18 64,-70 0-48,-335-71-16,53 19 1,158 52 0,-141-1024-16,18 1995 15,106-989 17,-353 18-1,476 0-31,0 0 0,18 18 15,17-18-15,1 0 16,17 0-16,0 0 16,-53 0-16,35 0 31,54 0-31,-54 0 0,-70 0 16,53 0-1,-89 17 1,125-17-1,-107 36 1,53-36-16,18 17 16,-53 1-1,-18-18 1,88 0 0,1 17-16,-1-17 15,-17 18-15,35-18 0,-17 0 16,-1 0-16,53 0 15,-52 0-15,35 0 16,-1 0-16,19 0 16,-19 0-16,19 0 15,-1 0-15,0 0 16,1 0-16,-1 0 31,1 0-15,17-18 31,0 1-32,17-1 17,1-17-17,-1 17 1,36 1-16,36-1 15,-19-35 1,-17 53 0,0 0-16,35-18 0,-17 1 15,-18-1-15,35 18 0,0-18 16,88 1 0,18 17-1,194 0 1,-88 0-1,-53 0 1,-141 0-16,0 0 16,0 0-16,17 0 15,-52 0-15,17 0 16,35 0-16,-52 0 16,0 0-16,34 0 15,-16 0 1,-19 0-16,18 0 0,-35 0 15,35 0-15,18 0 16,-35 0 0,-1 0-16,1 0 0,-18 0 15,17 0-15,1 0 16,-18 0-16,35-18 16,-35 18-16,0 0 15,35-35-15,-35 35 0,0-18 16,88 18-1,-53-17-15,-35 17 16,18-18-16,-36 18 16,36-18-16,-19 18 0,1 0 15,0 0-15,-17 0 16,-1 0-16,0 0 16,0 0-16,1 0 0,-1 0 15,0 0-15,1 0 16,16 0-16,-16 0 15,-1 0-15,0 0 16,36 0 15,-36 0-31,-17 0 0,-1 0 16,1 0-16,0 0 16,-1 0-1,-70 0 110,-35 0-109,18 0-16,-177-17 31,-547-19-15,406 54-1,-124 35 17,54 35-1,-36 53-16,353-123-15,-18 35 16,0 0-16,-141 35 16,212-35-16,-18-35 15</inkml:trace>
</inkml:ink>
</file>

<file path=ppt/ink/ink70.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09:07.3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24589 4569 0,'0'70'203,"-36"301"-188,36-124 1,0-106 15,0-106-31,18 89 16,-18-107-1,18 1 17,-1-1-32,19-17 31,-36-17-31,52-1 16,90-70-1,-90 70 1,178-52-1,-177 52 1,88-52 0,194 17-1,-247 35 1,0-17 0,-52 17-1,17 18-15,-18 0 31,-18 0-31,1 0 32,-88-17 46,34 17-63,1-36-15,-53 36 16,35-17 0,18-1 15,-36-17 0,53 35-15,18-18 62,53 18-62,-35 0-16,17 0 15,18 0 1,-18 18-16,1-18 15,34 17 1,-52 1 0,17 0-16,36-1 15,-18 1 17,0-18-17,-36 18 1,18 17-1,-35-18 1,18 1 0,-18 0-16,0 17 15,0 18 1,-18-18-16,1-35 16,-54 88-1,36-70-15,17 17 16,-17 18-1,0-18 1,0 1 0,17-19-1,0 1 1,36-18 78,0 0-79</inkml:trace>
</inkml:ink>
</file>

<file path=ppt/ink/ink71.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09:09.6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27076 5186 0,'0'177'187,"0"52"-171,0-70 15,0-36 0,0-105-15,0-36 31,0 0-32,0-17-15,17-106 16,-17 35 15,0 53-31,0-141 16,0 159-1,0 0-15,18-1 16,-18 1-16,18 18 16,-18-19-16,17 1 15,71-106 1,-52 141 0,-1-53-16,18 35 15,17 1 1,-17-19-16,36 36 15,-37-17-15,19-1 0,-36 18 16,36-18-16,-18 18 16,0 0-16,0 0 15,-18 0-15,0 0 16,0 0-16,1 18 0,17 0 31,-36-1-31,1 19 16,-18-19-16,0 19 15,0-19-15,0 1 0,-18 17 16,1 36 0,-1-18-16,0-18 15,-17 0-15,-18 18 16,18-18-16,-18 1 16,-18-19-16,36 19 15,-18-19-15,18 36 16,0-35-16,-1-18 0,-17 17 15,36-17-15,-18 18 16,17-18-16,0 0 16,-17 0-16,17 0 15,1 0 17,-19 0-1,54 0 0,17 0-15,1 0-1,-1 18-15,0-18 0,0 17 16,36 1-16,-36 0 16,71 17-16,-71-18 15,54 1-15,-54 17 16,18 18-16,35-17 15,-35-1-15,35 18 16,-17-18-16,-18 0 16,0 1-16,17 17 0,-35-18 15,18-18-15,-35 1 16,52 17 0,-34-17 15,-19-18-31,1 0 15,0 0 1</inkml:trace>
</inkml:ink>
</file>

<file path=ppt/ink/ink72.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09:12.0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29034 5116 0,'0'141'204,"0"17"-189,0-87-15,0-18 16,35 264-1,-17-281 1,-18-1-16,17 0 16,-17-17-1,0 17 1,0-17-16,0-1 0,0 1 31,0-36 32,-17-105-48,17 88-15,0-18 16,-18 0-16,18-18 16,-18 18-1,18-17-15,0-1 16,0 18-16,0 0 0,0 1 15,18-195 1,-18 194 0,0 17-16,18 1 15,-1 17-15,1-17 16,-18 0-16,17 35 16,-17-35-16,18 17 0,0 0 15,-18 1 1,17-1-16,-17 0 15,18 18-15,0 0 0,17-17 16,0-1 0,0 18-16,18 0 15,-17 0-15,-1 0 16,0 0-16,71 0 16,-18 0-1,-70 0 1,0 0-1,70 0 17,-53-970-1,-35 1993-15,0-1005-16,0-1 15,0 1-15,-18 17 16,18-17-1,0 0-15,0-1 0,-17-17 16,-1 18-16,0-1 16,1 1-1,-54 53 1,54-54 0,-1 1-16,-17-18 15,17 0-15,0 18 16,1-1-16,-1 1 0,1 0 15,-1-1-15,-17-17 16,17 18-16,-35 17 31,35-17-15,18-1-16,-17-17 16,-1 18-1,18 0 16,18-18-15,-18 17 0,17-17-16,1 18 0,0-18 15,17 18 1,36 17 0,-36-35-1,0 17-15,0 1 16,18 0-16,0 17 0,18-17 15,-18 35 1,0-36-16,35 18 0,0 1 16,159 105-1,-194-88 1,35 0 0,-35-18-1,-35-35 1,-1 0-16,18 18 0,-17-18 15,-18 17-15,18-17 16,-1 18 0,1-18-1</inkml:trace>
</inkml:ink>
</file>

<file path=ppt/ink/ink73.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07:36.6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5098 8996 0,'35'0'204,"124"0"-189,352 0 16,-158 0-15,159 0 15,-177 0-15,-141-17 0,-18-19-1,-88 19-15,71-1 16,35-17-1,-106 35-15,71-18 16,0-17 0,-106 35-16,70 0 15,-17 0 1,-18 0 0,-53 17-16,89-17 15,-18 36 1,-53-36-16,88 17 15,-18 1 1,-17-18 15,70 0-15,-70 0 0,71 0-1,-54 0 1,106 0-1,-105 0 1,-1 0 0,-70 0-16,53 18 15,35-1 1,-88 1 0,106-18-16,-18 0 15,-35 18-15,-18-18 16,-17 17-16,87 18 15,-17-17 1,-52 0-16,105-1 16,0 36-1,-88-53 1,123 36-16,-35 16 16,-53-34 15,0 0-16,-70-1 1,-36 1-16,0-18 16,18 18-1,-35-18-15,-1 0 16,1 17 15,-18 1-15,0 0 15,0-1-15,-35-17-1,-71 35 17,53-35-32,-35 0 0,-194 0 15,17 0 1,89 0 15,87 0-31,-122 0 16,17 18-1,53-18 1,-177 0-16,-35 0 16,177 0-16,-159 0 15,17 0 1,107 0-1,87 0-15,-17 0 16,35 0-16,-141 0 16,-158 0 15,-54 0-15,159 0-1,106 18 16,-141 17-15,88-35 0,-159 18 15,124-18-15,18 0-1,52 0-15,141 0 16,-35 0-16,18 0 15,35 0-15,-52 0 16,-19 0 0,71 0-16,0 0 15,0 0-15,18 0 16,0 0-16,-1 0 16,19 0-16,-18 0 0,-1 0 15,19 0 1,-1 0-1,0 0 1,18-18 109,36 18-109,-19-18-16,19 1 15,34-1-15,18-35 16,-17 36-16,17-36 0,141 17 16,-140 19-1,-19 17-15,124-18 16,-106-17-1,-17 35-15,141 0 16,-18 0 0,-89 0-16,37 0 15,-37 0-15,36 0 0,-17 17 16,-54-17-16,54 18 16,-71-18-16,17 0 15,19 0-15,-19 0 0,18 0 16,89 0-1,-36 0-15,18 0 16,-18 0-16,0 0 16,0 0-16,0 0 0,-17 0 15,70-35 1,17 17 0,-123 18-16,1 0 15,140-17-15,-141-19 16,18 36-16,0 0 15,-18 0-15,18 0 16,-53 0-16,17 0 16,1 0-16,-1 0 0,-17 18 15,18-18-15,-1 18 16,19-18-16,-36 0 0,17 17 16,1-17-16,-1 18 15,-17-18-15,18 17 16,-1-17-16,1 18 15,-18-18-15,0 18 16,0-18-16,70 17 16,-70 19-16,0-19 15,17 1-15,-17 0 16,0-1-16,0-17 0,18 18 16,-36-1-16,18-17 15,-18 18-15,18 0 16,53-1-1,17 1 1,-105 0 0,17-18-16,-17 17 0,0-17 15,-1 0-15,1 0 32,0 0-17,-1 0 1,1 18 15,-1 0-31,1-18 31</inkml:trace>
</inkml:ink>
</file>

<file path=ppt/ink/ink74.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07:45.1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7179 5627 0,'35'0'203,"177"0"-187,0 18-1,-54-1-15,-52-17 16,335 53-1,-335-53 1,159 0-16,-54 0 31,-87 0-31,246 0 16,-211 0 15,-89 0-31,72 0 16,16 0-1,-87 0-15,88 0 16,17 18 0,-17 0-1,-89-18-15,19 17 0,-37-17 16,54 18 0,18 17-1,-71-17-15,0-18 16,17 0-16,36 0 15,70 0 1,-70 0 0,71-35-1,-72 35 1,-16 0 15,-1 0-31,-35 0 0,141 0 31,-18 0-15,-88 0 0,-17 0-1,-18 0 1,35 0 0,-53 0-16,1 0 0,-1 0 15,18 0 1,70 0-1,-70 0 1,18 0 15,-54 0-31,19 0 0,34 0 16,18 0 0,-35 0-1,18 0 16,-36 0-15,0 0 0,-17 0-1,0 0 1,-1 0-16,1 0 31,0 17 94,-18 1-78,17-1-31,-17 1-1,35 0 1,-17-18 0,17 17-16,1-17 15,-1 0 1,36 36-1,-54-19 1,1 1 15,-1-18-31,1 0 16,-18 18 31,0-1-16,-18-17-31,1 0 0,17 18 16,-18-18-16,18 17 15,-35-17-15,17 0 0,1 18 16,-19-18-16,1 18 16,0-18-1,-89 35 16,89-35-31,-36 0 0,19 0 0,16 0 16,-17 0-16,0 0 16,1 0-16,-37 0 15,-34 0 1,70 0-16,0 0 16,18-18-16,-36 18 15,1 0-15,17-17 0,-18 17 16,1 0-16,17 0 15,0 0-15,-18 0 16,36 0-16,-18 0 16,0 0-16,-17 0 0,-1 0 15,18 0-15,-17 0 16,-1 0-16,18 0 0,-17 0 16,-54 17-1,-17 1 1,70 0-16,-52-18 15,-1 17 1,-17 19 15,53-19-31,-53-17 16,-18 18 0,89-1-16,17-17 15,-35 0-15,-54 18 16,37 0-1,16-1-15,-16 1 16,-37-18 0,90 35-1,-72-17-15,18-18 16,0 0 15,18 0-15,18 0-1,-54 0 1,36 0 0,-35 18-1,-1-18 1,36 0 0,35 17-16,-53-17 15,-17 0 1,52 0-16,-70 0 15,0 0 1,70 0 0,-17 0-16,35 0 0,0-17 15,-35 17-15,-53-53 16,-35 17 0,105 1-1,0 0 16,54 35-15,-18-18 0,17 1-16,0 17 15,1 0 17,-19 0-1,-17-18-16,36 18 1,-1 0-16,-70 0 16,53 0-1,-1 0-15,19 0 16,-18-18-16,17 1 31,-17-1 0,88-35 1,52 18-17,-52 17-15,35 1 16,18 17-16,124-53 16,-1 35-1,-53 18 1,-52 0-16,-54 0 15,36-18-15,88 18 16,-123-17-16,17 17 16,18-18-16,-18 18 15,-17 0-15,-1 0 16,54-35-16,-72 35 0,1 0 16,0-18-16,18 18 15,-18 0-15,0-17 16,-18 17-16,18 0 0,123 0 31,-123 0-31,0 0 16,0 0-16,18 0 15,-19 0 1,-16 0-16,17 0 16,-18 0-16,-17-18 15,52 0-15,-35 18 16,-35-17-16,36 17 15,-1-36-15,36 19 0</inkml:trace>
</inkml:ink>
</file>

<file path=ppt/ink/ink75.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14:12.0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5151 8114 0,'141'0'203,"247"0"-188,-212 0 1,424 0 0,-388 0-16,-18-35 0,-18 35 15,0 0 1,-35 0-16,142 18 16,-160-1-1,-17-17-15,229 0 16,-229 18-1,35-18-15,-18 17 16,389 19 0,-371-19-1,-35-17-15,53 0 0,-53 0 16,-1 0 0,36 0-1,-52 0-15,-19 0 0,18 0 16,-35-17-16,18 17 0,-1 0 15,-17-18-15,18 18 16,0-18-16,-1 18 16,-17 0-16,18 0 15,-19 0-15,19 0 16,-36 0-16,1 0 16,-1 0-1,71 0 16,-71 18-31,0-18 16,-17 18-16,-1-18 16,1 0-16,0 0 15,-1 17-15,-17 1 32,18-18-17,-18 18 32,0-1-31,-53 19-1,-17-1 1,34-17-16,1-1 16,-36 1-1,36-1-15,-18 1 0,0 17 16,18-17-16,-53 0 15,53-1-15,-18 1 16,-35 17-16,17-17 0,-17-1 0,-177 54 16,-35-53-1,159 17 1,18-17-16,17-1 16,-370 18 15,105-17-16,230-18-15,35 0 16,-17 0 0,17 0-16,53 0 0,-35 0 15,35 0-15,-18 0 0,1 0 0,-1-18 16,-17 18-16,18-17 16,17 17-1,-36-35-15,19 35 16,-71-18-16,53 18 15,17-18-15,-17 18 16,35-17-16,-35 17 16,-177-36-1,36 19 1,123-1 0,-18-35-1,54 53 1,-71-53-1,53 36 17,-71-36-1,159 35-31,-35 18 16,17 0-1,-53-35-15,1 17 16,35 1-16,-1-1 15,1 0 1,0 1-16,17-1 0,-17 18 16,-53-53-1,70 53 1,-17-18 0,17 18 15,0 0-16,18-17 64,53 17-33,0 0-30,177 35 15,69 18-15,-210-35-16,16-1 16,19 19-16,88-19 15,52 1 1,-140 17-16,-18-35 15,211 0 1,-211 0-16,17-18 16,248 1-1,-265-1 1,-1 18-16,283-70 16,-176 70-1,106-53 1,-142 35-1,-35 18 1,-53-18-16,71 18 31,141-17-15,-194 17 0,70 0 15,-70 0-16,88 0 1,-71 0 0,-17 0-1,-53 0-15,18 0 16,-1 0 15,-52 0-31,35 0 31,0 0-15,-36 0 15,-122 0 376,-1 0-392,-141 0 1,0 0-1,-35 0 17,-247 17-17,176-17 1,-124 53 0,283-35-1,36 17 1,105-35-16,-18 18 15,1 0 1,52-18-16,0 17 16,-35-17-1,36 0 1,-1 0 0,1 0-1,52 0 110,88 35-109,-17 1-1,35-36 1,-70 0-16,123 0 16,141-18-1,-176 18 1,-36 0 15,-88 0-31,-17 0 0,106 0 16,-89 0-1,35 0-15,1 0 16,0 0 0,-19 0-1,19 0-15,0 18 32,-36 17-32,88-17 15,-52-18 16,52 0-15,-87 0-16,52 0 31,0 0 1,-35 17-17,-18-17 1,-17 0-16,-1 0 15,1 0 17,0 0-17</inkml:trace>
</inkml:ink>
</file>

<file path=ppt/ink/ink76.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14:15.8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4851 11571 0,'88'0'187,"106"0"-171,159 0 0,-106 0-16,705 0 15,-705 0 1,212 0-1,-248 0 1,-34 0-16,211 0 16,53 0-1,-230-17 1,-17 17 0,-123-18-16,123 18 31,0 0-31,-88 0 0,0 0 15,52 0 1,-87 0-16,0 18 16,-1-18-16,-17 17 15,18-17-15,-18 0 16,158 53 15,-140-35-31,-18 0 16,-18-1-16,18-17 15,123 71 1,-123-54 0,18 1-16,-36 0 0,18-1 15,0 1-15,-18-18 16,-17 18-16,52-1 16,-52 1-1,17-18 16,-17 0 1,-53 18 61,-18-1-77,35-17-16,-17 18 16,-159-1-1,123-17-15,1 0 16,-160 0 0,142 0-1,-18 0-15,-388 0 16,36 0 15,-177 0-15,335 0-1,-212 53 1,177-35 15,-670 70 0,793-88-31,36 0 16,-371 0 15,459 0-31,17 0 16,36 0-16,-36 0 0,19 0 16,-1 0-16,17-17 15,-105 17 1,71-18-16,34 18 15,1 0-15,17 0 0,-17 0 16,0 0 15,0 0-31,-1 0 16,19 0 15,17-18 0,0 1 48,0-1-33,0 0-14,0 1 30,53-19-46,-18 19-16,18 17 15,176-35 1,-123 35-16,0 0 16,299 0-1,-140 0 1,194 17 0,-142-17-1,195 0 1,-230 0-1,0 0 1,-158 0-16,123-17 16,-18 17-1,-123 0 1,105 0 0,19-36-16,-124 36 15,52 0 1,1 0-1,-18 0 1,-70 0-16,70 0 16,0 0-1,-71 0-15,89 0 16,0 0 0,-106 0-1,35 0-15,-17 0 16,52 0-16,-17 0 15,-53 0-15,35 0 16,-35 0 0,-18 0-16,-17 0 15,35 0 1,-18 0 0,0 0-1,-17 0 1,0 0-1</inkml:trace>
</inkml:ink>
</file>

<file path=ppt/ink/ink77.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14:22.0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5274 14253 0,'18'0'234,"70"0"-218,35 0-1,71 0 1,-88 0 0,35 0-1,-70 0-15,-18 0 16,35 0-16,106 0 15,-88 0 1,17 0 0,-70 0-1,53 0-15,18 0 16,-107 0 0,54 0-1,87 0 16,-52 0-15,-70 0-16,-1 0 16,0 0-16,0 0 15,89 0 1,-89 0 0,36 0-16,-36 0 15,36 0 16,-54 0-15,18 0 15,36 0 1,17 0-17,-70 0 1,-18 17-1,18-17-15,34 0 16,37 0 0,-36 0 15,17 0-15,-35 0-1,1 0-15,-1 0 16,0 0-1,71 0 1,-18 35 0,18-35-1,-35 0 1,52 0 0,-52 0-1,17 0 1,-53 0-16,53 0 15,18 0 1,-71 0-16,54 0 16,-19 0-1,1 0 1,52 0 0,-70 0-1,35 0 1,0 0-1,18 0 1,-70 0 0,-1 0-1,0 0-15,106 0 32,-105 0-32,16 0 15,-16 0-15,-1 0 16,0 0-16,54 0 15,-37 0 1,-16 0 0,-1 0-16,0 0 0,1 0 15,-1 0-15,18 0 0,0 0 16,-18 0-16,35 0 0,-34 0 16,17 0-1,-18 0-15,0 0 16,-17 0-16,17 0 15,0 0-15,1 0 0,-1 0 16,-17 0-16,17 0 0,0 0 16,0 0-1,-17 0 17,0 0-1,-54-17 16,-140-1-32,17 18 1,1-53 0,52 36-16,-18-1 0,-17-17 15,-159 17 16,89-17-31,-618-18 16,511 35 15,142 18-31,35 0 0,-18-17 16,18 17-16,35 0 0,0 0 16,0 0-16,18 0 15,-318 0 1,300 0-1,-105 0 1,-124-36 0,123 36-1,-17 0 1,123 0 0,0 0-16,0 0 15,-176 0 16,229 0-31,0 0 0,0 0 16,-17 0-16,17 0 16,0 0-16,0 0 0,18 0 15,-36 0 1,18 0 0,36 0-1,-1 0 1,0 0-1,36 0 110,123-17-93,-88 17-32,335 0 31,-106 17-15,53 1-1,230-18 1,-177 0-1,212 0 1,-177 0 0,53-35-1,-229 35 1,0 0-16,388 0 16,-494 0-1,-35 0-15,194 0 31,-106 35-15,229 0 15,-317-17-31,176 0 32,-123 34-17,-88-52 1,34 0 15,-87 0 0,17 0 1,-35 18 93</inkml:trace>
</inkml:ink>
</file>

<file path=ppt/ink/ink78.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14:27.3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5151 16493 0,'158'0'235,"36"0"-220,-53 0 16,283 0-15,-336 0 0,-17 0-16,158 0 15,-159 0 1,-17 0 0,18 0-16,141 0 31,-142 0-31,-17 0 15,0 0-15,229 0 32,-247 0-17,18 17-15,-17-17 16,34 18-16,-52-18 0,52 0 16,71 35-1,-88-35 1,18 0-16,-18 18 15,0-18-15,0 18 0,-18-18 16,36 0 0,-36 17-16,18-17 0,0 0 15,70 35 1,-105-35-16,52 0 0,-17 0 16,18 0-1,-1 0 1,-52 0-16,17 0 15,1 0-15,-1 0 16,35 18-16,-52-18 16,53 0-16,-36 18 0,18-18 15,-18 0-15,18 17 16,-18-17-16,18 0 16,0 0-16,-18 0 0,36 0 15,88 0 16,17 0 1,-123 0-32,35 0 15,-53 0-15,18 0 16,71 0 0,-54-17-1,-17 17-15,-17-18 0,-1 18 16,0 0-16,0-35 0,18 17 15,-17 18 1,-1-17-16,0 17 0,0-18 0,1 0 16,87-17-1,-88 17 1,1 18-16,17 0 16,-18 0-1,0-17-15,-17-1 16,17 18-1,-17 0 1,-1 0 0,-17-18 62,-88-17-63,18 17 1,17 1-16,0 17 0,18-35 16,-18 17-16,-18 0 0,36 18 15,-36-17-15,36 17 16,-53-18-16,35 18 16,-18 0-16,-35 0 15,-52 0-15,17 0 0,-36 0 16,-423 0-1,-17 35 1,441-17 0,35-18-16,52 35 0,37-35 15,-125 0 17,18 0-17,106 0-15,-17 0 16,17 0-16,-18 0 0,18 0 15,-211 0 17,88 0-17,105 0 1,18 0-16,-17 0 0,-1 0 16,18 18-16,0-18 15,-123 17 1,123 1-1,0-18-15,-18 18 0,18-18 16,0 0 0,1 17-16,-1-17 0,17 18 15,-34-18-15,35 18 16,-1-18-16,-52 17 16,70-17 15,1 0-31,-1 0 15,1 18 32,-19-18-31,19 0-16,-19 35 16,19-17 30,52-18 64,124 0-95,-106 0-15,105 0 16,1-18 0,88 18-1,-88-17-15,158 17 16,1 0 0,-177 0-16,176 0 15,-17 0 1,53 0-1,-88 0 1,-54 0 0,-122 0-1,122 17 1,107-17 15,-54 0-15,-176 0-16,-35 0 15,0 0-15,0 0 16,0 0-16,18 0 16,-18 0-16,0 0 0,-1 0 15,1 0-15,18 0 16,-18 0-16,0 0 16,53 0-16,-71 0 15,0 0-15,0 0 16,18 0-16,-17 0 15,-1 0-15,0 0 16,0 0-16,1 0 0,34 0 31,-52 0-31,17 0 16,-17 0 0,-1 0 15,1 0 47</inkml:trace>
</inkml:ink>
</file>

<file path=ppt/ink/ink79.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14:57.4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3440 9472 0,'52'0'203,"778"-17"-172,-266 17-15,-247-36-1,-122 36-15,51 0 16,178 0 15,-160-17-15,-34 17 0,-124 0-16,52-18 15,19-17 1,-107 35-16,18 0 15,106-18 1,-35 1 0,70 17-1,-34 0 1,34 0 0,-70 0-1,-1 0 1,-70 0-16,71-1006 15,0 2012 1,-53-1006 0,17 0-16,54 0 15,-107 0 1,18 0 0,248 0-1,-248 0 1,53 0-1,212 0 17,-336 0-32,19 0 15,-1 0-15,0 0 16,18 0-16,-18 0 0,1 0 16,-1 0-1,0 0-15,0 0 0,1 17 16,17-17-16,-18 0 15,-17 18 1,17-18-16,18 35 16,-36-35-1,-17 18-15,18-18 16,-18 17 15,-35 19 0,-89 17 1,71-53-17,-17 0-15,17 17 16,0-17-16,0 18 16,-53-18-16,-388 18 31,353-18-31,0 0 15,35 0-15,0 0 0,1 0 16,-19 0-16,18 35 16,-35-35-16,35 0 15,-17 18-15,-18-18 16,0 17-16,-71-17 0,18 35 16,-53-17-16,35 17 15,-370 18 1,371-53-1,-142 36 1,247-36 0,-35 35-16,-36-18 15,-17 19-15,-405-19 16,440 19 0,-17-36-16,70 0 15,-35 0-15,35 0 0,-35 0 16,0 0-16,-18 0 15,-88 17 1,-106-17 15,300 0-31,-53 0 16,89 0 0,-1 0-16,0 0 15,1 0-15,-1 0 0,1 0 31,69 0 32,72 0-47,-71 0-16,0 0 15,35 0-15,-35 0 16,35 0-16,-17 0 15,34-17-15,301-36 32,-212 35-32,-53 18 0,406-88 15,-406 70 1,53-17 0,-53 35-16,0-18 15,18-17-15,-18 17 0,-35 1 16,18-18-16,17 17 15,18 18-15,-18-18 16,652-88 0,-581 71-1,-36 35-15,18-18 16,318-17 0,-371 35-1,-35 0-15,35 0 16,406 0-1,-265 18 17,-141-18-32,-17 0 0,-19 0 15,1 0-15,-17 17 16,-19-17-16,-17 0 0,0 0 16,17 0-16,-17 0 15,-17 0-15,69 0 31,-87 0-31,0 0 16,-1 0-16,1 0 16,0 0-1,-159 0 1,-142 18 15,54 17-31,-283-35 16,-52 0-1,247 0-15,-1 0 16,1 0 0,-36 0-16,-35 18 15,-1253 17 17,1394-35-32,-423-17 31,423 17-31,18 0 15,52 0-15,1 0 0,0 0 16,-389 35 0,336 0-1,53-35-15,-1 18 16,71-18-16,-158 53 16,211-53 15,35 0-31,1 0 0,-1 0 15,0 0-15,1 0 0,-1 0 32,36 0 15,52 0-32,-17 0-15,35 0 16,18 17-16,35-17 15,0 0-15,36 0 0,-1 0 16,0 0-16,71-17 16,0 17-16,0 0 15,71 0-15,352 0 16,-299 17 0,-195-17-16,0 0 15,36 0-15,-36 0 16,248 0-1,369 53 1,-687-35 0,53 17-1,-53-35-15,0 18 0,176 17 32,-229-35-32,35 18 0,-70-18 15,35 17-15,-36-17 16,1 0-16,17 18 15,-17-18 1,-1 0-16,1 18 31,-106 35-15,0-18-16,17 0 16,-17-17-16,-88 35 15,-54-36-15,-52 72 0,0-54 16,-36 18-1,54 0-15,-424 88 32,88 0-17,477-123 1,34 17-16,-16 0 16,-19-35-16,18 35 15,-17-17-15,-18 0 0,52-18 16,37 17-16,-1-17 15,-36 18 17,72-18-17,-1 0 1,71 0 15,0 0-15,53 0-16,546-71 15,-369 36 1,-1 35-16,0-18 0,-70 18 16,35-35-1,247 0 1,-212 17-16,-35 18 16,0-35-16,229 17 15,-300 18-15,1 0 16,-1-35-16,-35 35 15,-35 0-15,18 0 16,-19 0-16,-52 0 0,18 0 16,70 0-1,-123 0 1,-1 0-16,1 0 0,0 0 16,-1 0 15,-87 0-31,-89 18 31,18-18-31,-71 35 0,-70-35 16,-36 35-16,-70-35 15,36 0-15,34 0 0,1 0 16,-283 18 0,282-18-16,36 0 15,0 35-15,-141-17 16,158-1-1,106 19 1,89-36-16,-19 17 16,37-17-16,-1 18 15,-18-18-15,36 18 16,17-18-16,1 0 0,-1 0 16,0 0 15,1 0-31,52 0 15,265 0 17,-159 0-32,35-18 0,36 18 15,35 0-15,494 0 32,-547 0-32,17 0 15,-34 0-15,-1 0 16,1 0-16,-36 0 15,335 0 1,-406 0 0,1 0-16,-18 0 0,-18 0 15,-17 0-15,0 0 16,-1 0-16,18 0 16,-17 18-1,-36-1 1,-140 72-1,-142 69 1,-547 72 0,565-142-1,0-35 1,52 17-16,19-17 16,52-35-16,-335 123 15,406-123 1,17-1-1,-105 54-15,141-54 32,-18-17-32,17 18 15,19-18 1,-1 0 0,53 0-1,54 0 16,52 0-31,0-35 0,53 17 16,53-17-16,0 0 16,441-71-1,-477 88-15,1-17 16,-18 17-16,-53-17 0,36 35 16,87-18-1,-193 18 1,35 0-16,-18 0 0,35 0 15,-52 0-15,-18 0 16,53 0 0,-18 0-1,-71 0 1,1 0-16,0 0 0,-18 18 31,-71 17 0,-246 18-15,-248-18 15,283-17-31,-882-53 16,705 35 15,-141 0-15,301 35-1,52-35 1,158 18-16,-69-1 16,87 1-1,53-18-15,-17 0 16,18 0 0,140 0 15,124 0-16,-71 0-15,354 0 32,634 0-17,-635-35 1,-71 35 0,-246 0-1,211-36-15,-123 36 31,-123-17-15,-36 17-16,-18-18 0,18 18 16,-35 0-16,-18-35 0,-17 17 15,17 18 1,-35-17-16,-18 17 0,18 0 16,-35 0-1,0 0 1,-1 0-16,-70 0 31,-35 35-15,35-35-16,-106 70 15,-176 1 1,106-36 0,-371 71-1,-70-35-15,70-19 16,353-34-1,18 17 1,17 1-16,36-19 16,-18 1-16,53-18 0,35 35 0,-88 1 15,123-19 1,1 18-16,-1-17 0,18 0 16,18-1-16,0 1 15,0 0 1,17-18-1,0 17-15,1-17 0,-1 0 32,18 18 15,35 0-47,106-18 15,142 35 1,299-18-1,-406-17-15,36 36 16,-36-36 0,1 17-16,122-17 15,-122 0-15,70 18 16,-159-18 0,88 35-16,-88-35 15,-35 0-15,106 0 16,-124 0 15,-17 0-31,0 0 0,-1 0 16,1 0-1,-18 18 1,-35 0 0,-1-1-16,-52 1 15,18 17-15,-54 0 16,-87 1-16,-19 17 15,-52 0-15,0-18 0,-36 18 16,36-18-16,18-17 16,87 17-16,1-17 15,-142 34 1,142 1 0,123-35-1,18-18-15,-1 18 16,19-18-16,-1 17 0,0-17 15,36 0 32,494-70-15,-265 34-32,70 19 15,1-54-15,-19 54 0,-16-19 16,69-17-16,213-35 15,-283 53 1,512-71 0,-547 106-16,-36-35 15,1 17-15,-71 18 16,53-35 0,-53 35-16,-35 0 0,0 0 0,-18 0 15,-17 0-15,-18 0 16,17 0-16,1 0 15,-18 0 1,-36 0 0,-17 18-1,-35-1 1,-18-17-16,-335 88 16,176-52-1,-70 17-15,-71-18 16,1-17-16,-319 52 15,107-52 1,-794 70 0,829-53-1,105 18 17,265-35-17,89-1-15,-18-17 16,35 18-16,18-18 0,-1 18 15,1-18 1,17 0 0,1 0 15,105 17-15,35-17-16,71 36 15,89-36-15,-1 0 0,88 0 16,-17 35-1,882-18 1,-953 19-16,-35-36 16,423 17-1,-476 19 1,-53-19-16,53 1 16,-105 17-16,-54-17 15,0 0-15,0-18 16,-17 0-16,0 0 15,-1 17 17,-52 1-32,-18-1 0,-88 19 15,-35 17-15,-177 0 16,-106 17-16,-17-17 0,35-18 16,-265 36-1,407-54-15,52 19 16,35-19-16,-264 72 15,52 16 1,230-52-16,53-17 16,-17-19-16,69 36 0,-16-35 15,69-1 1,1-17 0,17 18-16,1-18 0,-1 0 15,0 0 1,89 0-1,-18 0 1,53 0-16,105 0 16,36 0-16,71 0 0,35 0 15,352-35 1,318-71 0,-776 106-1,18-35 1,-54 17-16,36-17 0,124-18 31,-195 35-31,-35 18 0,53-17 16,-106-19-16,-17 36 15,17 0 1,36-17 0,-107 17-1,1 0-15,0 0 16,-1 0-1,-34 0 1,-195 17 0,-53 19 15,89-36-31,0 0 0,-18 17 16,-18 19-16,71-36 0,-71 17 15,0-17-15,-35 35 16,-70-35-16,0 0 15,-1271-17 1,1341-1 15,71 18-31,-1-35 0,19 35 0,52-18 16,-53 18 0,71-17-1,70-1 1,0 18-16,18-18 47,0 1-32,36-1-15,34-17 16,1-1-16,88 19 0,17-36 16,124-18-16,-53 54 15,70-19-15,1 19 16,-36-18-16,565-1 15,-565 36 1,0 0-16,0 0 0,212 18 16,-88 35-1,-124-53 1,-123 17 0,-89-17-1,36 0-15,-35 0 0,-18 0 16,53 0-1,-18 0 17</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36:38.3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21061 11660 0,'53'0'219,"123"17"-203,-35-17-1,36 18 1,-89-18-1,35 0 1,-52 0 0,35 35-1,-71-35 17,36 18-17,-54-18 1,18 0 15,1 17 0,122 1 1,-69-18-17,-19 18 1,-17-18-1,-18 0-15,1 0 0,-1 0 16,0 0-16,-17 0 16,0 0-16,17 0 15,-18 0 17,1 0-17,0 0-15,17 0 94,-17 0-78,17 0-1,-17 0 1,-1 0-1,1 0 1,-71 17 47,-18 1-48,36-18-15,-71 18 16,0-1-1,53 1-15,-17-18 16,17 0-16,-53 35 31,-17-17-15,70-18-16,-53 0 16,35 0-1,-52 0 1,52-18 15,36 18-31,0 0 16,-36-17-16,-17-19 15,-35 19 1,52-19 0,18 36-1,18 0-15,17-17 16,-17-1-1,0 0 1,17 18 0,18-17 109,0-1-78,0 1-32,0-1-15,35-17 16,18-1-1,-35 1-15,52 0 16,19 0 0,34-1-1,-70 1-15,70 17 16,19 1 0,-89 17-1,17 0-15,-17 0 16,35 0-16,-35 0 0,0 0 15,35 0-15,-35 0 0,35 0 16,-35 35 0,124-17-1,-1 17 17,-141-35-32,-17 18 0,17-18 15,0 17-15,-17-17 16,0 0-16,-1 18 15,19-18-15,-19 0 0,1 0 16,0 0-16,-1 17 16,1-17-16,0 18 15,17-18-15,-18 18 16,1-18-16,0 17 16,-1-17-16,1 18 15,0-18-15,-1 0 16,1 0-1,0 0 1,-18 18 15,-18-1024 32,-17 2012-48,17-1006 1,0 0-16,-17 0 16,-18 0-1,18 0-15,0 17 16,-107-17 0,107 0-1,-53 0-15,53 0 0,-36 0 16,-123 36-1,141-36-15,-35 0 32,35 0-32,-17 0 0,-1 0 0,18 0 15,-17 0-15,-1 0 16,-52 0 0,-142-18 15,230-17-31,-1 35 15,1 0-15,0 0 16,0 0-16,-18-18 16,17 18-16,1-18 15,0 18-15,-36-17 16,36-1-16,0 0 0,17 18 16,0-17-1,1 17-15,-1 0 16,-17-18-1,0 18 1,35-17 109,0-1-125</inkml:trace>
</inkml:ink>
</file>

<file path=ppt/ink/ink80.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16:05.47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24624 9402 0,'0'35'203,"18"124"-188,-1-53 1,1 70 0,-18-88-1,0-17 1,0-18-1,0 0 1,0-36 0,0 1-16,0 17 31,0-123 63,0-18-79,0 36 1,0 17-16,-18 17 16,18-69-16,-17-19 31,-1 89-31,18-36 15,0 18 1,-18-17 0,18 35-1,0-18 1,0 35 0,0 0-1,0-17 1,0 0-1,53-18 1,0 35 0,-35 1-16,88-19 15,-71 19 1,18-19-16,0 19 16,17-1-16,-17 18 0,0-17 15,0 17-15,18 0 16,-19 0-16,1 0 15,-17 0-15,105 0 32,-106 17-32,0 1 15,-17-18-15,0 17 0,-1 1 16,1 0 0,-18-1-16,35 1 15,-17-18-15,-18 35 16,17 1-16,-17-1 15,0-18-15,0 1 16,0 35 0,0-35-1,0-1-15,-17 19 16,-1-1 0,18-18-16,-17 1 15,-1 0-15,0 17 0,18-17 16,-17-1-1,-19 36 1,-17 18 15,0-18 1,36-36-32,-18 1 0,17 0 15,0-1 1,-35 19-1,18-19-15,17 1 0,-17-18 16,18 17 0,-1 1-16,-17 0 0,-1-1 15,1-17-15,17 18 16,1-18-16,-1 18 16,0-18-1,1 17-15,-18 1 16,17-18-1,0 0 1,1 0 31,-1 0-31,0 18-16,1-18 0,17 17 15,-18-17-15,0 0 0,-17 18 47,-18-1-31,36-17-1,17 18 142</inkml:trace>
</inkml:ink>
</file>

<file path=ppt/ink/ink81.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16:08.6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26247 8837 0,'35'194'187,"0"-52"-171,-17-54-16,-1 70 15,19-69-15,-36-36 16,17 0 0,-17-1-16,0-16 15,18 122 16,-18-140-31,0 0 16,0-1 0,0 1-1,0 0 1,0-54 125,0-34-126,-18 17 1,18 18-16,-53-142 15,53 142 1,-17-53 0,-1-18-16,1 35 31,17 54-31,-18-54 16,0 18-1,18 18-15,0-18 16,0 18-1,0 17 1,0 1-16,0-1 16,0-17-16,0 17 15,0-53 1,0 18 0,0 18 15,18-35 0,17-1-15,-17 53-1,-18 1-15,70-18 16,-34 17 0,-1 0-16,0 18 15,36-17 1,-18 17-16,-18 0 0,18 0 15,0 0 1,-18 0-16,36 0 16,-54 0-16,54 0 15,-18 0-15,0 0 0,-18 0 16,18 0-16,-18 0 16,0 0-16,54 0 0,-54 17 15,18 19 1,-36-19-1,19 1-15,-19-18 0,-17 17 16,18 1 0,0 70-1,-1-70 1,-17 0-16,18-1 16,-18 18-16,18 1 0,-18-19 15,0 19 1,0 17-1,0 35 17,0-71-32,0 1 0,-18 0 31,18-1-31,-18 1 0,18 17 16,-17-17-16,17 0 15,0-1-15,-18 1 0,0-1 16,-35 72-1,18-72 1,18 19-16,-54 34 31,53-52-15,1-1-16,-71 72 16,70-89-1,0 17 1,1 1-16,-107 52 15,89-52 17,0 0-32,-1-1 15,1 1-15,0 17 16,-159 53 15,141-70-31,0-18 16,18 18-16,-18-1 0,17 19 15,1-19-15,0 1 16,-36 0-16,36-1 16,-36 18-1,54-35-15,-18 18 16,17-18 0,0 0-16,1 0 15</inkml:trace>
</inkml:ink>
</file>

<file path=ppt/ink/ink82.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16:32.4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28399 8326 0,'0'35'203,"17"142"-187,-17-125 0,18-16-16,-18 70 15,0-89-15,0 18 0,0 1 16,0-1-16,0 18 15,0 18 1,0-36-16,0 35 16,0-34-1,0-1-15,0 0 0,0 0 16,0 18-16,0 18 16,18-18-16,-18-18 15,17 0-15,-17 1 16,0-1-16,18 0 15,-18 1-15,17-19 16,-17 1-16,18-1 0,-18 1 16,0 0-1,0-1-15,0 1 16,35 17 0,-35-17-1,18 0 1,-18-1-16,0 1 15,18-1-15,-18 1 16,17 53 15,-17-54-31,0 1 16,18 0 0,-18-1-16,0 18 15,18-17-15,-18 0 16,0-1-1,0 1 1,17 0-16,-17-1 16,0-52 93,0-18-93,0-1040-1,-35 2010 17,35-953-32,0 19 0,-35-71 15,17 52 1,0-34-1,1 52 1,-1-17-16,0-36 31,1 1-15,-1 52 0,18 0-1,-17 1-15,17-1 0,-18-17 16,18 17-1,-18-35 1,18 18 0,0 0-1,0 17 1,0 1-16,0-19 16,0 19-16,0-1 15,0 0-15,0 1 16,0-1-16,0 0 15,0 1-15,0-1 0,0 1 16,0-1-16,0-17 16,0 17-1,0 0-15,0 1 16,0-1 0,0 0 15,0 1-16,0-1 1,0 0 0,0 1-1,0-18 17,0 17-17,0 0 1,0 1-16,0-1 15,0-1023 1,18 1994 0,-18-971 15,0-17 0,0 17-15,0-17 15,0 17-15,0 1 46,18-1-46,-18 0-1,0 1 1,17 17-16,-17-18 16,18 1-1,-1-1 17,1 0-17,0 18 1,-1 0-1,1 0 17,0 0-17,17 0 17,0-17-17,-17 17 1,-1 0-16,1 0 15,53 0 1,-36 0 0,-17 0-1,34 0 1,-34 0-16,0 0 16,35 0-1,0 0 1,-36 0-16,1 0 15,0-988 1,17 2011 0,-18-1023-1,1 0-15,-18 18 16,18-1 0,-18 1-1,17-1 1,-17 1-1,0 0 1,0-1 0,0 19-1,0-19 1,0 1 0,0 0-16,0 17 31,0 35 0,0-52-15,0 35-1,0-18 1,0-17 0,0-1-1,0 1-15,-17 0 16,17-1-16,-18 1 15,0 0 1,18-1 0,-17 1-16,17 0 0,-18-1 15,1-17 1,-1 18 15,-35 17 0,18-17-15,35-1-16,0 1 16,-18-18 15,-35 35 0,35-17-31,18 0 16,-17-18-16,-1 35 31,-17-17-15,0-1-1,17-17 1,18 18-16,0-1 16,-18 1-1,1 0 1,-1-18-1,0 0 1,1 17 0,-1-17-1,1 18 17,-1 0-1,0-18-31,1 17 0,-1-17 15,18 18 1,-18-18-16,1 18 0,-36-18 47,35 0-16,1 17-15,-19-17 15</inkml:trace>
</inkml:ink>
</file>

<file path=ppt/ink/ink83.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16:37.0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30251 8308 0,'0'106'219,"35"53"-203,0-36 15,-17-17-16,0-18-15,-1 71 32,1-88-17,-18 17 1,0-53-16,0 36 16,17-36-1,-17 0-15,0-17 16,18 52-1,0-34-15,-1 34 32,1-17-17,-18-18 1,18 18 0,-18-35-16,17-18 15,-17 88 1,0-53-1,18-17-15,-18 0 16,18-1-16,-18 1 16,0 0-16,0-1 15,0 1-15,0 17 32,0-52 108,-18-19-124,0 19-1,18-1-15,-17-53 16,-1 36 0,18 0-16,-18 0 15,1-1-15,17-17 16,-36-88 0,19 106-1,17 0 1,0-1-16,-18 19 15,18-1-15,-17-17 0,17 17 16,-18-17-16,18 17 16,-35-52-1,35 35-15,-18 17 16,18-17 0,0 17-1,0-17 1,0-1-1,-18 36 1,18-17 0,0-1-16,0 1 0,0-1 15,-35-17 17,17-18-17,18 35-15,0-17 16,-17-1 15,17 19-15,0-1-16,-18 18 15,18-70 17,0 52-17,0 0 16,0 1-15,0-1 0,0 0-1,0 1 1,0-1 0,0 1 46,18 17 1,-1 0-32,1 0 16,0 0-16,-1 0 16,1 0-16,35 0-15,-35 0-16,-1 0 15,54 0 17,-18 0-17,-36 0-15,1 0 16,0 0-16,17 0 15,-18 0-15,1 0 16,0 0 0,-1 0-16,1 0 15,0 0 1,-1 0 0,1 0-1,0 17 16,-18 1-15,17-1 0,1-17-1,0 18-15,-18 0 16,17-18-16,-17 17 0,18-17 16,-18 18-16,0 0 15,35-1 1,-35 1-1,18-18-15,-18 18 0,17-18 32,-17 17-17,0 18 32,0-17-31,0 0-1,0-1-15,0 1 47,0 0-47,0-1 32,0 1-32,-17 0 31,-1-1-16,0-17 1,18 18 0,0 0-1,-17-18-15,17 17 16,-18-17-16,18 18 16,-17-1-1,-1 1 1,0-18-1,-17 35 32,17 1-15,1-19-32,-1 1 31,-17 0 0,35-1-31,-18-17 16,0 18-16,1-1 31,-1 1-15,1-18-1,-1 0 1,0 0 15,1 18-15,-1-18-1,0 17 1,1-17 15,-1 0-15,18 18-1,-18-18 1,1 0 0,-1 0 15,-17 0-15,53 0 234</inkml:trace>
</inkml:ink>
</file>

<file path=ppt/ink/ink84.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16:47.6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30304 8008 0,'-194'-35'219,"-18"0"-204,106 35-15,0-35 16,-264 17 0,141 0-1,-71-17 1,106 17 15,-159-17 0,53 35 1,177 0-17,70 0-15,0 0 16,-177 0 15,160 0-31,-18 0 16,-1 0-1,54 0-15,-159 0 32,71 0-17,17 18 1,18-1 0,52-17-16,-52 18 31,0 0-16,17-18-15,54 0 16,-142 35 0,71-17-1,-71-1 1,71 1 0,-53-1-1,70 19 1,1-19-1,34-17-15,-34 18 16,-18 17 0,52-35-16,-34 18 15,-1 0 1,1-1 15,34-17-31,-34 35 16,-1-17-16,36 0 15,-71 17 1,-141 71 15,141-36-15,-17-17 0,70-35-16,-70 53 15,-1-1 1,71-35-16,-70 36 15,-1-1 1,89-34-16,-53 52 16,-18-17-1,35-1 1,36-35-16,-18 54 16,-35-19-1,70-17-15,-35 53 16,18-18-1,18-53-15,-1 18 16,0-17-16,1 69 16,-1 1-1,18-71 1,0 54-16,0-1 16,0-18-1,18-34 1,35 193 15,-1-141-15,-34-53-16,17 18 0,18-17 15,-35-1 1,17 0-16,18 18 0,-18-18 16,18-17-16,0 17 15,194 89 16,-176-107-31,-18 1 16,35 17-16,-18-35 0,19 36 0,-19-19 16,212 1-1,36 0 1,-212-18 0,35 0-16,-18 0 15,159 0 1,-176 0-1,35 0-15,230 0 16,-230 0 0,-35 0-16,53-36 15,-54 36-15,19-17 16,-18 17-16,229-18 31,-229 18-31,-36 0 0,36 0 16,-18-18-16,-17 18 15,17 0-15,18 0 0,-36 0 16,124 0 0,-123 0-16,35 0 15,0 0-15,88 0 16,-89 0-16,-16 0 16,-19 18-16,124-18 15,0 18 1,-17-1-1,105 19 1,-212-36 0,36 0-16,-18 0 15,-17 0-15,194 0 32,-18-18-32,-71 0 15,-17 1 1,70-1-1,-106 0 1,107 1 15,-177-1-31,0 18 16,-18-18-16,35 1 16,-34-18-16,-19 35 15,19 0-15,-1-18 0,0 0 16,18-987-1,35 1957 1,-70-969 0,0-1-16,-1 18 0,-17-18 15,18 1-15,0-1 16,-1 18 0,1-35-16,-1 17 15,-17 1-15,18 17 16,-18-36-16,0 19 0,0-1 15,18 0-15,-1-17 16,-17 0-16,18 0 16,-18-1-16,0 19 15,18-19-15,-18 1 0,17 17 16,-17 1-16,0-71 31,0 70-31,0 0 16,0-17-16,0-18 15,0 0 1,0-17 0,0 34-1,-17 19-15,17-19 0,0 1 16,0 18 0,0-1-16,-53-70 31,-18-71 0,54 141-31,-1-17 0,-17-53 16,17 88-1,0-35 1,18 17-16,-35-17 0,17 17 16,1-17-16,-1 17 15,-17-17-15,0 17 16,-71-105 31,88 105-47,0 18 0,1-18 15,-54-70 17,36 71-32,17-1 15,1 18-15,-1-18 0,18 1 16,-18-1-1,1 0-15,-19 1 16,19-1-16,-1 18 16,1-18-16,-1 1 15,0 17 1,18-18-16,-17 1 16,-19 17-16,19-18 15,17 0-15,-18 18 0,0-17 16,1-1-16,-1 0 0,-17 18 15,35-17 1,-18-1-16,-35 0 16,18-17-1,0 18 1,35-1-16,-18 18 16,-52-53 15,34 35-16,1 1 1,17-1-16,1 0 0,-1 18 16,18-17-16,-17 17 15,17-18 1,-53-17 0,17 17-16,1-17 15,17 17-15,-17 18 31,0-35-15,17 35 0,18-18-16,-35 1 15,0-1-15,17 0 0,-17-17 32,17 35-32,0 0 0,1-17 0,17-1 15,-35 0-15,-36 1 16,36-1-16,-18-17 15,17 17 1,19 0 0,-160-52-1,142 52 1,0 1 0,0 17-16,17-18 0,-17 0 15,17 1 1,-17 17-16,-18-36 0,0 19 15,-18-1-15,36 1 16,-18-1-16,36 0 16,-1 18-16,-17-17 0,-1-1 15,-34 18 1,-1-18-16,-17 1 0,18-1 16,-19 0-16</inkml:trace>
</inkml:ink>
</file>

<file path=ppt/ink/ink85.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17:02.0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15311 16845 0,'35'0'219,"88"0"-204,-34 0 1,52 0 0,-71 0-1,1 0 1,-18 0-1,17 0-15,18 0 16,-35 0 0,35 0-16,-17 0 31,176 0 0,-18 18 0,-140-18-15,16 18 0,-34-18-1,-18 0 1,0 0 0,-36 0-1,1 0 1,-18 17 62,-18 1-62,1 0-1,-54-1 1,1 19 15,-213 52 0,142-71-15,-35 36 0,70-35-1,-70 17 1,35-17-1,-1 0 1,37-18 0,52 0 15,17 0-31,-158 0 31,-17 0-15,175 0-16,1 0 15,-18 0 1,-17 0 0,52 0-1,0 0 1,-17 0 15,17 0-31,1 0 31,34 0 32,1 0-47,0 0 15</inkml:trace>
</inkml:ink>
</file>

<file path=ppt/ink/ink86.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17:04.7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19650 17128 0,'53'0'234,"-36"-18"-218,36 18-1,35-18 1,-70 18 0,0 0-1,52 0 1,-35 0 0,1-17-16,-1 17 15,89 0 1,-72 0 15,19 0 0,-36 0-31,1 0 0,16 0 32,19 0-17,-36 0 1,1 0-1,-19 0-15,1 17 16,0-17 0,-1 0-16,1 18 0,-1-18 31,1 18-15,0-1-1,-18 1 1,0 0-1,0-1 1,-18-17 78,-176-35-63,-88 35 0,88 0-15,70 0 0,36 0-1,18 0-15,-19 0 16,1 0-1,35 0-15,18-1005 16,-53 1975 0,35-970-1,0-18 1,35 0 15,-17 1-31,17-19 16,18 19-1,0-1 1,0 1 0,0-1-16,0 0 15,18 1-15,0-1 16,17 0 0,18-17-1,-18 0 1,18 0-1,0 17 1,0 18-16,-18-18 0,36 1 16,105-19-1,-123 36 1,0-17-16,-18 17 0,18 0 16,0 0-16,-18 0 15,159 0 1,-158 0-16,-1 17 31,18-17-31,-18 18 0,0 0 16,107 70 31,-125-88-32,1 17-15,-1-17 0,1 0 16,0 36-1,-18-19 1,0 1 15,0 0-15</inkml:trace>
</inkml:ink>
</file>

<file path=ppt/ink/ink87.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17:09.1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24253 17039 0,'18'0'250,"106"0"-219,-107 0-31,19 0 16,34-17-1,1 17 1,17 0-1,-18 0 1,19 0 0,-37 0-1,19 0 1,-53 0-16,35 0 16,-1 0-1,-16 0-15,17 0 16,0 0-1,-36 0 1,19 0-16,52 0 16,-53 0-1,0-1006 1,53 2012 15,-70-1006-31,0 0 16,17 0-16,-17 0 15,-1 0-15,1 0 16,17 0-16,-17 0 16,0 0-16,34 0 15,1 0 1,-35 0 0,0 0-16,17 0 15,-17 0-15,34 0 16,-16 0-1,-1 0-15,-17 0 32,-1 0-32,19 0 15,16 0 1,-34 0 0,0 0-16,35 0 15,-36 0 16,1 0 1,0 0-17,-1 0 17,-34 0 139,-1 17-155,0-17 0,-17 18-1,17-18 1,18 18-16,-35-18 0,35 17 16,-35 1-16,17 0 15,-17-1-15,0-17 0,-1 18 16,1 17-16,-18-35 15,-35 36 1,53-19-16,-1 1 16,1-1-16,-35 1 15,-19 17 1,19-17 0,35 0-16,-18-18 15,17 17-15,-17-17 0,18 0 16,0 18-16,0-18 15,-36 18-15,36-18 16,-106 52 0,17 1 15,54-35-31,34-18 0,-17 18 0,-35 17 16,-18-17-1,54-1-15,16-17 16,1 18-1,0-18-15,-18 0 0,17 17 16,19-17-16,-18 18 16,17-18-16,0 18 15,1-18-15,-1 0 0,0 0 32,1 0-32,-1 0 15,36 0 79,17 0-78,-17 0-1,-1 0 1,36 0-16,-18 0 15,1 0 1,158 0 0,-159 0-1,18-18 1,-18 18-16,159-18 16,-53-17 15,36 35 0,-36 0-15,-106 0-1,0 0-15,1 0 16,52 0-16,-53 0 16,-17 0-16,17 0 15,-17 0-15,35 0 47,-18 0-31,-17 0-16,-1 0 15,1 0 63,0 0-46,-1 0-17,1 0 1,-18-17 109,-35 17 31,17-18-140</inkml:trace>
</inkml:ink>
</file>

<file path=ppt/ink/ink88.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17:14.44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29228 17092 0,'88'0'234,"18"0"-218,123-17 15,-17 17-15,-159-18-16,35 18 15,-18 0-15,89 0 16,-18 0 0,0 0-1,0 0 1,-17 0-1,35 35 1,-36-35 0,18 18 15,-70 0-31,-1-1 31,-52-17-31,52 36 16,1-19-1,-36 1 1,-17 0 0,-18-1-1,0 1 17,0-1-1,-18 1-16,-17 0 1,17-1-16,1 1 16,-1-18-1,-17 0-15,0 18 0,-71 35 16,53-36 0,18-17-16,-1 18 0,1-18 0,0 0 31,-212 53 0,194-53-31,-159 35 16,142-17-1,-1-18-15,18 0 0,-35 17 16,35-17 0,0 36-16,-17-19 15,17-17-15,0 18 0,0-1 0,-18 1 16,18-18-1,-123 53 1,141-35 0,-1-1-16,-69 1 15,69 0 1,19-18-16,-1 17 16,-17-17-16,-1 18 31,1 17-16,18-35 1,34 0 93,1 0-93,17 0 0,-17 0-1,-1 0 1,19 0-16,70 0 16,-54 0-1,1 0-15,177-17 31,140-19 1,-211 19-17,-71 17-15,35-18 16,1 0 0,-18 18-1,-71 0-15,18 0 16,0 0-1,-35 0 1,17 0 0,-18 0-1,1 0-15,-18-35 110</inkml:trace>
</inkml:ink>
</file>

<file path=ppt/ink/ink89.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18:59.9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4886 9913 0,'194'-17'204,"106"17"-173,17 0 0,89 0-15,-335 17-1,17-17-15,-35 0 16,35 0-16,-35 0 16,0 0-16,158 18 31,-105-18-16,-35 0 1,-36 0 0,0 0-16,1 0 0,-19 0 15,36 18-15,0-18 16,-18 0-16,1 17 0,-1-17 16,0 18-16,18-18 15,0 35-15,0-35 16,18 0-16,-19 18 15,284 17 17,-283-17-32,158 35 15,-123-36 1,-52-17 0,-1 18-16,-17 0 15,17-18-15,-18 0 16,1 17-16,0-17 15,-1 18-15,1-18 16,-18 18-16,18-1 31,-18 1-15,-18 17 15,-17 0-15,35-17-16,-18-18 15,0 0-15,-17 18 0,0-1 16,0 1-16,-1 0 16,-69 34-1,-37-16 1,90-36 0,-19 17-16,18-17 0,-88 18 15,70-18 1,18 0-16,-17 0 0,-54-18 15,54 1 1,17-19-16,0 19 0,-18-1 16,-70-35-1,106 36 1,-18 17-16,-158-53 16,175 53-1,-17 0 1,0 0-16,-35 0 15,53 0-15,17 0 16,-17 0-16,0 0 16,17 0-16,0 0 15,1 0-15,-18 0 16,-1 0-16,1 0 16,-18 0-1,18 0-15,-1 0 16,19 0-16,-54 0 15,36 0 1,0 0-16,-1 17 0,-34 1 16,-1-18-1,-70 35 1,106-35 0,-53 0 15,-18 0-16,18 0 1,35 0 0,-18 0 15,54 0-15,-19-17-1,1-1 1,17 18-1,1-18-15,-1 18 0,1 0 16,-1 0-16,18-17 16,-18-19 15,1 36-15,-1-35-1,18 18 1,0-1 31,71-35-16,-1 53-31,1-18 16,-18 1-16,35-1 15,476-53 16,-458 71-15,-18 0-16,-17 0 0,88 0 31,-71 0-31,70 0 0,-105 0 16,18 0 0,-18 0-16,17 0 15,89 0 1,-106 0-16,18-17 15,-18 17-15,88-18 16,-88 18-16,-1 0 16,37-35-16,17 35 15,17-18 1,-70 18-16,0 0 16,70-17-16,-70 17 15,-17 0-15,16 0 16,125 0-1,-89 0 1,71 0 0,-89-18-1,-17 18-15,0 0 16,124-35 0,-107 35-1,36 0 1,-53 0-16,0 0 15,17-18-15,-17 18 0,0 0 16,0 0 0,35-18-16,-35 18 0,0 0 15,35 0-15,-35 0 16,35 0-16,18 0 16,0 0-1,-35 0-15,-1 0 16,-17 0-16,88 0 15,0 0 1,-88 0 0,0 0-16,-18 0 0,18 0 15,0 0-15,18 0 0,-36 0 16,0 0-16,1 18 16,-19-18-16,54 0 31,-54 18-16,1-18-15,0 17 0,-1-17 16,1 0 15,0 0-31,-18 18 32,-18 0-1,-17-1-16,-36-17 1,18 0-16,0 18 16,0-18-16,-35 0 0,18 0 0,-1 0 31,-123 0-31,141-18 16,18 18-16,-18-17 15,18 17-15,-18 0 16,-177-18-1,178 18 1,-54 0-16,18-18 16,17 18-16,-35 0 0,18 0 15,-71-35 1,-211 0 15,282 17-15,17 18-16,-17 0 0,0-17 15,-18 17-15,-35 0 0,0 0 16,0 0 0,-36 0-16,36 0 0,-124 0 31,107 0-15,87 0-1,18 0 1,36 0-1,-1 0-15,-17 0 16,17 0-16,0 0 16,1 0-16,-1 0 15,0 0-15,1 0 16,-1 0 15,53 17 47,124-17-46,0 35-17,141-35 1,-18 0-1,18 0 1,-194 0-16,141-17 16,-18 17-1,-123-18-15,53 1 16,176-36 0,-229 53-16,123-53 15,0 35 1,18 0-1,-88 18 1,-53 0-16,35-35 0,-35 35 16,52-17-16,-52 17 15,0-18-15,264-17 16,-246 35 0,17 0-16,-35 0 15,35 0-15,229-18 31,-264 18-31,0-18 16,18 18-16,-54 0 0,36-35 16,-18 17-16,-17 18 15,-1 0-15,1-17 16,-18 17-16,53-18 16,-1 0-1,-52 18 1,18 0-16,-18 0 0,0 0 0,0 0 15,35 0 1,-18 0-16,19 0 0,16 0 16,-34 0-16,17 0 15,388 18 17,-335 17-32,-17-17 0,-18 0 0,123 52 15,18 1 1,-159-18-1,106 35-15,-106-35 16,124-18 0,106 71 15,-248-88-31,-17-18 16,0 17-16,18 1 15,-54-18 1,1 0-16,-1 0 0,1 17 15,-71 1 32,-88 0-31,71-1-16,-36-17 16,35 18-16,-299 17 31,193-17-31,1 17 0,-18-17 15,18 17-15,70-35 16,-229 0 15,123 0-31,106 0 0,-458-53 32,422 18-17,-16 17-15,17-17 0,0 35 16,-18-18-16,-88 1 15,-53-36 1,176 53 0,19-18-16,-19-17 15,18 35-15,-264-35 32,123 35-17,-123-53 1,246 53-16,18 0 15,0 0-15,1 0 16,-19 0-16,18 0 16,-35 35-16,35-35 0,-52 18 15,16 17-15,37-35 16,-283 35 0,317-17-16,-35-18 15,18 35-15,-71-17 16,-35-1-1,88-17 1,-17 18-16,17 17 0,0-35 16,-17 18-16,52-18 15,36 18-15,-36-18 0,36 0 16,0 0 0,0 0-1,17 0 16,124 0 48,88 0-64,70-18 1,89 18-1,-106-18-15,35 18 16,-70 0-16,35-35 0,-35 35 16,17-18-1,-17 18-15,-1 0 16,442-53 0,-512 18-1,-35 35-15,35 0 0,-35 0 16,-18-17-16,18 17 15,35 0 1,-53 0-16,18-18 0,106 18 16,-89-18-1,18 18-15,-35 0 0,53-35 16,-53 35-16,35-18 16,-35 18-16,123-17 15,35-19 1,-122 19-16,-19-1 15,18 18-15,-35-35 16,35 35-16,-17-18 0,122 18 16,-104 0-1,-19-17-15,18 17 16,-17-36-16,17 36 0,0-17 16,-35 17-16,88-18 15,-71-17 1,-52 35-16,17-18 15,159 18 1,-194 0-16,0 0 31,0 0-31,17 0 0,-34 18 16,16-18-16,-16 17 16,17-17-16,70 0 15,-70 36 1,0-36-16,0 0 0,70 0 15,-17 0 1,-53 0 0,0 0-16,18 0 0,34 0 15,72 0 17,17 0-1,-159 0-31,0 0 0,1 0 15,34 0 1,-17 0-16,-18 0 0,18 0 16,-17 0-16,16 0 15,1 0-15,36 0 16,-37 0-16,107 0 16,-71 0-16,-17 0 15,35 0-15,88 17 16,53 1-1,53-18 1,-230 18 0,-17-18-16,0 17 15,141 1 1,-194 0 0,35-18-16,18 35 31,-17-35-16,-19 0 17,-34 35-1,-19-17-15,-34 17-16,-89 18 15,-53 53 1,54-36-16,34-17 15,-229 141 1,247-123-16,-35-1 16,-370 142 15,299-124-31,-881 159 31,846-194-31,-265 53 16,424-106-1,17 18-15,1-18 16,-1 0-16,18 0 0,-17 0 16,17-18-16,0 18 15,-194-71 17,176 54-32,1-1 15,-1 18-15,1 0 16,-18-35-16,17 17 0,0 1 0,-34-1 15,-125-35 1,-105 18 15,194-18-31,0 18 16,106 35-16,-18-36 16,0 19-16,-71-19 31,36-17-31,18 36 0,-1-1 15,-246-70 1,281 53 0,1 35-1,-18-18 1,53 0 15,53-52 16,123-18-31,-123 70-16,53-35 0,18 0 15,-1 36-15,18-36 16,424-36 15,-389 54-31,-17 35 16,-18 0-16,0 0 0,0 0 15,36 0-15,-36 0 16,0 0-16,35 0 0,18 18 16,-53-18-1,36 17-15,-36-17 0,0 0 16,-18 18-16,71 17 16,141 36-1,-140-36 1,69-17-1,-193-1 1,105 19 0,-123-36-1,-18 17-15,18-17 16,-18 18-16,142 0 16,17-18-1,-141 0 1,35 0-1,-17 0-15,87 0 16,125 0 15,-213 0-31,-35 0 16,18 0-16,0 0 0,-18 0 16,36 0-16,-53 0 15,123 0 1,-53 0-1,-35 0-15,-18 0 16,18 0-16,-18 0 0,18 0 16,141 0-1,-106 17 1,-17-17 0,17 0-16,-17 0 0,193 18 15,-175-18 1,-19 0-16,142 0 31,-124 0-31,88 0 16,-123 0-1,-17 0 1,-19 0 0,1 0-1,-1 0 1,-34 0 31,-18 0-32,-1 0-15,1 0 16,-124 0 0,71 0 15,-124 0-16,107 0-15,-1 0 16,-53 0-16,18 0 16,-282 0-1,158 0 1,159 0 0,0 0-16,0 0 0,1 0 15,-19 0-15,18 0 0,36 0 16,-18 0-16,35 0 15,-124 0 1,142 0 0,0 0-16,17 0 0,-17 0 15,17 0-15,0 0 16,-34 0 15,34 0-31,18-18 63,0 1-48</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8:36:44.14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3916 12841 0,'176'0'219,"530"-17"-204,-495 17 1,107 0-16,35 0 15,-177 0 1,-17 0-16,264 0 16,-211 0 15,282 17 0,-424-17-31,283 36 31,-265-19-15,-35-17-16,18 18 16,-18 0-1,-36-18-15,19 0 16,-19 17 0,-87-17 62,-213-53-63,231 0 1,-19 53 0,0-17-16,-158-71 31,-106 17 0,141 53-15,-106 18-1,141 0 1,1 0 0,87 0-16,-35 0 0,18 36 15,17-36-15,-17 0 16,-317 35 15,193 0-15,-106-35 15,301 0-31,-177 0 16,176 0-16,0 0 15,-17 0 1,-35 0-1,52 0 1,-17 0-16,17 0 0,-17 0 16,17 0-16,-35 0 15,36 0 1,-1 0 0,0 0-1,1 0 16,34-17 173,89-19-189,-71 19 1,18-1-16,159-53 15,-124 54 1,141-1-16,-34-35 16,122 0 15,-246 36-15,158-36-1,-176 53-15,-18-18 16,71 1-1,-88 17-15,-18-18 16,35 18-16,-18 0 16,1 0-1,0 0-15,-106 0 63,-124 0-48,71 0 1,-71 0-16,0 0 0,-423 35 16,106 18-1,318-35 1,52 17-16,53-35 0,35 0 16,1 0-1,52 0-15,1 0 0,-19 0 16,1 0-1,17 0 1,54 18 31,34-1-31,-17 1-1,18-18-15,317 70 16,-18-17-1,-123-53 1,194 18 15,-335-18-31,211-18 16,-175-17 0,-107 0-1,35 17-15,-52 18 16,53-17-1,-71-1 1,0 0 0,-18 1-16,-17-1 15,-248 18 1,125 0 0,-19 0-16,1 18 15,0 35-15,17-36 0,53 1 16,-70 35 15,105-18 0,71-17-31,0 17 16,35-17-16,18-1 16,18 19-16,52-36 15,36 35-15,17-18 0,36-17 16,0 0-16,-1 0 15,-17-35-15,-17 18 0,-36-19 16,18 19-16,-36-36 16,-52 35-16,17 0 15,-35 1-15,-18-1 16,0 18-16,-17-18 0,0 18 16,-1-17-16,-17-1 15,0 1 16,-35 17-31,-53 0 16,0 0-16,-142 0 0,-87 17 16,-900 160-1,882-107 17,264-35-32,-70 1 15,106-19-15,17 1 16,0 0-16,1-18 0,-1 0 15,0 17 1,18 1 0,18-1006-1,88 2011 1,0-1023-16,211 0 16,177-17-1,-247-1-15,-35-17 16,335-36 15,-424 53-31,177-87 16,-212 69-1,-53 19 1,-17-1 0,0 18-1,-18-18-15,-53 1 16,-88-1 15,-336 0-15,1 18-1,317 0 1,71 0 0,18 0-1,52 0-15,0 0 16,1 0-1,-1 0-15,36 0 32,229 0-17,105 0 1,319 0 15,-283 0-15,0 0-1,-229 0-15,123 0 16,88 0 0,-282-17-16,18 17 31,-35 0-15,-54 0-16,36 0 31,-35 0-16,-53-18 17,-212-52-17,-124 17 17,-705-53-17,900 106 1,-106 0-1,88 0 1,106 0 0,52 0-1,19 0-15,-19 0 0,19 0 16,-1 0 0,0 0-1,124 35 32,106-35-31,-36 18-16,1-18 0,52 35 15,-17 0-15,-1-17 0,1 17 16,-18-17 0,194 0-1,-300-18-15,71 35 16,-88-35-1,-54 0-15,19 0 16,-1 0-16,-18 0 0,1 0 16,0 0-16,-1 0 31,-34 0 0,-371-71-15,-18 18-1,18 0 1,212 36 0,-89-18-1,106 35 17,124 0-1,0 0-16,52 0 32,36 0-31,18 17 0,-1 18-16,18 1 15,1-19-15,69 36 16,36 0-16,-52 0 15,34-18 1,-141-17 0,0-18-1,36 18 1,-53-18 31,-18 17-16,-18-17-15,-17 0-16,-18 0 0,-71 0 15,-599 36 1,194-36 0,-106 0-1,494 0 1,88 0-16,0 0 15,18 0-15,17 0 16,-35 0 15,36 0-31,-1 0 16</inkml:trace>
</inkml:ink>
</file>

<file path=ppt/ink/ink90.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19:06.0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18662 10390 0,'159'-89'219,"193"-52"-188,-246 88-31,371-88 16,-372 124-16,19-36 15,211 0 1,-212 35-1,-17 18-15,88 0 16,-88 0 0,0 0-16,-35 0 15,17 0-15,159 18 16,-194-1 15,17-17-31,-17 0 16,-18 18-16,54 0 15,140 35 32,-159-53-47,-52 0 0,35 17 16,-35-17 0,17 18-16,0-18 0,0 0 15,1 0-15,17 0 0,17 0 16,-35 0-16,18 0 15,36 0 1,-37 0-16,1 0 16,18 0-16,-18 0 15,0 0-15,17 0 0,1 0 16,-1 0-16,-17 0 0,18 0 16,52 0-1,-70 0 1,18 0-16,-18 0 0,0 0 15,0 0-15,0 0 0,70 35 16,-52-35 0,-19 0-1,-34 0 1,0 0-16,17 0 0,-17 0 16,-1 0-1,1 0 16,-71 0 32,-35 18-47,0 17-16,35-35 15,-53 0-15,18 18 16,-300-18-1,264 0-15,18 0 16,1 0-16,-1 0 0,0 0 16,0 0-16,-159 0 31,36 0-15,-476 123-1,599-105 1,-18 0-16,54 17 15,-36-18-15,71-17 16,17 0 0,-17 0-1,-1 0 17,19 0-1,158-17 47,-35-36-62,123-18-1,18-17 1,-159 70-1,141-52 1,-70 17-16,-53 0 16,141-17-16,-141 52 15,141-53 1,-141 71-16,-1-35 0,125 0 31,52 17-15,-159 18-1,71 0 1,-105 0-16,-19 0 16,-17 0-16,35 0 15,-17 0-15,88 0 16,35 0 0,-124 0-16,18 0 15,-17 0-15,17 18 16,-17-18-16,17 17 15,0-17-15,-17 18 16,17-18-16,-35 0 0,17 18 31,1-18-31,-18 17 0,0-17 0,0 0 16,17 36-16,-17-36 0,-18 0 16,18 0-16,-17 0 15,17 17-15,-18-17 0,53 18 47,0-18-47,-70 0 0,17 0 16,-17 0-1,-1 0 1,1 18 0,0-18-1,-1 0 48,1 0-32,0 0 0,-18 17 0,-18 18 32,-70 1-47,-36 17-1,54-18-15,-18-17 0,35 17 16,-18-18-16,18-17 15,18 18-15,17 0 16,-17-18-16,17 17 16,-17 1-1,0-18-15,-1 0 0,-16 18 16,-19-18-16,0 0 0,-34 0 16,16 0-16,-34 0 15,-406-53 16,370 0-15,106 53-16,18-18 0,-36 1 16,54 17-16,-36-18 15,35 18-15,-17 0 16,-36-18-16,36 1 16,-71-1-1,-53 0 16,71 18-15,35-17-16,0 17 0,-35-18 16,18 18-16,-1 0 15,0 0-15,-34 0 0,16 0 16,19 0 0,-283 0-1,300 0 1,0 0-16,36 0 15,-36 0 17,35 0-32,0 0 0,1 0 15,87-18 79,124-17-78,0 35-1,247-53 1,-123 18 0,-18 17-1,-124 1-15,106 17 16,195-36-1,-230 36 1,-18 0 0,-123 0-1,0 0-15,-18 0 16,18 0-16,-36 0 0,18 0 16,-35 0-16,35 0 15,-35 36-15,0-36 16,0 17-16,-18-17 15,36 18-15,-53-18 16,52 0-16,-35 0 0,-17 0 16,53 18-1,17-1 1,-53-17 0,-17 0-16,-1 0 0,1 0 15,0 0 16,-1 0-15,-17 18 15,-17-18 1,17 18-17,-53-1 1,-18 18-1,18-17-15,-70 17 16,35 18-16,35-35 16,-71 17-1,71 0-15,18-17 0,0-18 16,-18 35-16,35-35 16,-17 0-16,17 18 15,1-18-15,-72 0 16,72 0-16,-71 18 15,35-18-15,-141 35 16,88-17 0,-194-1-16,53-17 15,35 0 17,124 0-32,-71-1005 0,18 2010 31,88-1005-31,-52-17 15,-19-1 1,18 0 0,36 18-16,-1 0 0,-17 0 15,-18 0-15,-53-35 16,106 0 0,-35 35-16,18-18 0,-1 0 15,-88 1 1,36-1-1,-18 1 1,88 17 0,-18-18-16,18 18 15,1-18-15,-37 1 32,54 17-32,-35 0 0,52 0 0,-17 0 15,-1 0-15,-34 0 0,-18 0 16,35 0-1,-106 0 1,88 0-16,-17 0 16,18 0-16,-36 0 15,35-36-15,1 36 16,-19-17-16,37 17 0,-1-18 16,0 18-16,17 0 15,-52 0 1,53 0-16,-18 0 0,-35 0 15,-18 0 17,71 0-32,-1 0 0,-16-18 15,34 18-15,-17-17 16,17 17-16,-17 0 16,17 0-16,0 0 15,1 0-15,-1 0 16,0-18-1,36 18 79,70 0-78,36 0-1,-18 0-15,35 0 0,0 0 16,0 0-16,212 0 16,-195 0-1,19 0-15,-36 18 16,0-18-16,-17 17 16,158 19-1,-229-19 1,-18-17-16,-17 18 0,-1-18 31,19 18 0,-54-1-31,-17 1 0,-18-18 16,-88 35 0,0 18-16,-54-18 15,19 18-15,-124-35 16,194 0-16,1-18 15,16 17-15,36-17 16,-35 0 0,-88 0-1,141 0-15,-18 0 16,17 0-16,1 0 16,0 0-16,0 0 15,17 0 1,0 0-1,1 0-15,-1 0 0,0 0 16,54 0 62,140-17-62,36 17-1,405-18 1,-158-17 0,-1 17-1,-281 18-15,175 0 16,-87 0 15,-159 0-31,229 0 16,-141 0-1,-141 0 1,17 0-16,36 18 16,71-1-1,-124-17 1,0 0-16,17 18 16,-17-18-16,106 18 15,-89-1 1,-34-17-1,17 18-15,-18-18 0,18 18 16,0-18 0,-18 0-16,35 17 0,-17-17 15,-17 35-15,34-35 0,-35 18 16,36-18-16,-36 0 16,1 18-16,17-18 15,-18 17-15,0-17 16,0 18-16,1-18 15,-1 0-15,-17 0 16,-1 0-16,1 0 0,-1 0 16,19 0-1,-19 0 48,19 0 15,17 0-62,-18 0-16,18 0 15,0-18-15,-18 1 0,18-1 16,-18 18-16,36 0 15,-36-18-15,0 18 16,-35-17-16,18 17 0,0 0 16,-1 0-1,1 0-15,-1 0 16,-17-18 78,-88-35-63,71 53-31,17-17 0,-18 17 16,0 0 15,-17-18-16,0 0 1,0 1 0,-1 17-16,-34-18 15,17 0-15,-35 1 0,17-1 16,-52 0-16,-107-52 16,89 35-1,53 17-15,-71-17 16,-35-1-1,124 19 1,34 17 0,-34-35-16,52 35 15,-17 0-15,17 0 16,1 0-16,-19 0 16,1 0-1,0 0-15,-18 0 16,-18 17-16,18-17 0,0 18 15,18-18-15,0 0 16,17 17-16,-35-17 16,36 0 15,-19 0-15,19 0-1,17 18 48</inkml:trace>
</inkml:ink>
</file>

<file path=ppt/ink/ink91.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19:12.2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4815 11042 0,'194'-70'187,"371"-89"-171,-283 88-1,0 18 1,-123 36-16,88-1 16,-18-17-1,-140 35-15,-19 0 16,18 0-1,-35 0 1,18 0-16,-1 0 0,124 0 31,-158 0-15,-1 18-16,53-1 16,-53-17-1,1 0 1,-19 0-1,1 0 1,-18 18 62,35 17-62,-35-17 15,0-1 0,-17-17-15,-19 18-16,1 0 16,-36 17-16,1 0 15,-54 18-15,1-35 0,-89 105 16,-17-52-1,35-18 1,159-53 0,-18 17-16,17-17 15,1 18 1,0-18-16,0 0 0,-18 0 16,17 0-16,1 0 15,18 0-15,-19 0 16,1 0-16,17 0 15,1 0-15,-19 0 0,-17 0 16,18 0 0,0 0-16,17 0 15,-17 0-15,17 0 0,-17 0 16,0 18-16,-71-18 16,88 0-1,-17 0-15,-53 0 16,53 0-1,17 0-15,-17 0 0,-1 0 32,-52 0-17,71 0 1,-19 0-16,19 0 16,-19 0-1,19-1006 16,87 1976 110,177-1058-125,247 0 15,441-53-15,-688 141 15,141 0 0,-353 0-31,1 0 16,-1 0-16,-18 0 0,19 0 31,-19 0-31,1 0 16,0 18-1,-18-1 16,0 1-15,-18-1 0,0 19-16,1-19 0,17 1 15,0 0-15,-18 17 16,0-35-16,18 35 16,-17-17-1,17-1-15,-18 1 0,18 0 16,-17-18-16,-1 17 31,0-17-15,-17 0 15,-71 18-15,89-18 15,-1 0-31,0 0 15,1 0 1,34 0 78,1 0-79,35 0 1,70-35 0,-52 35-1,-1-18-15,142 0 16,-53 1 0,35-1-1,-124 18 1,19 0-16,16-35 0,-34 35 15,405-18 1,-282 1 0,36 17-1,-72 0 1,1 0 15,-106 0-31,106 0 16,17 0-1,-70 0-15,17 0 16,36 17 0,-71-17-16,-17 0 0,-1 18 15,89-18 1,0 18 0,88 17-1,-177-35 1,19 17-16,-19-17 0,18 0 15,-17 18-15,17-18 16,-17 18-16,-1-18 0,1 17 31,17-17-31,-35 0 0,17 18 0,1-18 16,-18 18-16,0-18 16,-18 0-16,89 35 15,-54-17 1,89-18 15,70 0 0,-123 0-15,-35 0-16,-1-18 16,-17 18-16,18-18 0,-1 18 15,54-17 1,-71 17-16,52-18 15,19 0 1,-71 18 0,70-17-16,1-1 15,-1 18 1,54-35 15,-72 17-31,1 18 16,-53 0-1,0 0 1,-18 0 0,-17 0 15,0 0-31,-1 0 16,36 0 15,0-17-16,212-36 32,-159 35-47,70 0 16,-70 18 0,35 0-1,-71 0 1,124 0-16,53 0 31,-123-17-31,52 17 0,-35-36 31,-88 36-31,0 0 16,53-35 0,-53 18-1,35-1 1,-53 0-1,1 1 1,-19 17 0,1 0 15,-89 0 31,-70 35-46,0 35 0,0-34-1,53-19-15,-18 19 16,-53-19 0,89-17-16,-1 0 15,-264 0 1,194-17-1,-88-36-15,-1 35 16,89-17 0,88 0-1,-52 17-15,-19-17 16,71 17 0,0 18-16,-176-18 15,70 1 1,-105 17 15,105 0-15,-35 0-1,70 0 1,-17 17 0,53-17-16,-71 0 15,-52 0 1,70 0-16,-283 36 15,1-36 1,-36 0 0,318 0-1,53-18-15,0 18 0,-18 0 16,-71-35 0,36 17-1,18 0 1,52 1-1,-52-1-15,-18-17 16,70 35 0,-52-53-16,-36 53 15,36-18 1,-36 1-16,-53 17 31,142 0-31,-124 0 16,17 0-1,-17 0 1,88 0 0,-52 0-1,-1-18 1,53 18-16,-264 0 16,-142 0 15,194 0-31,-140 35 15,140 1 1,-493 87-16,264-52 16</inkml:trace>
</inkml:ink>
</file>

<file path=ppt/ink/ink92.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19:44.1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2293 6386 0,'35'0'203,"283"-106"-188,-195 88 1,18-35-16,-17 0 0,35 36 16,-18-19-16,-18 19 15,18-1-15,-17-17 16,17 17-16,-35 1 0,53-19 16,352-17-1,-370 53 1,-17-17-1,-19 17-15,89-18 16,-35 0 0,-106 18-16,18-17 0,17 17 15,-35 0-15,0 0 16,35 0-16,-35 0 16,35-35-16,-35 35 15,0 0-15,70-18 16,-70 18-1,0-18-15,-18 18 0,18 0 16,-17 0-16,34 0 16,54-17-1,-89 17 1,18-18-16,0 18 16,17 0-1,1-18-15,-18 18 0,35-17 16,0 17-16,-17-18 0,17 18 15,-35-18-15,17 18 0,19 0 16,-19 0 0,18-35-16,-35 35 0,265 0 31,-177-18-15,-71 18-1,19 0-15,105 0 16,-89-17-1,37 17 1,-54-18-16,-35 18 0,17 0 16,1-17-1,-18 17-15,17 0 16,160-36 15,-195 36-31,18 0 16,17-17-16,-34 17 15,17 0-15,-18 0 0,18 0 16,-18-18-16,18 18 16,-18 0-16,18-18 0,-18 18 15,36 0-15,-53 0 16,35-17-16,-1 17 16,-16-18-16,-1 18 15,0 0-15,1-18 0,16 18 16,72-35-1,-36 18 1,-35 17 0,18-18-16,-18 18 0,-1 0 15,37-18-15,-19 18 16,1-17-16,-1 17 16,18-18-16,-17 18 15,17 0-15,-17-18 0,-18 18 16,70-17-16,-70 17 15,53 0-15,-53 0 0,17 0 16,19 0-16,-36 0 16,-1 0-16,19 0 15,-18 0-15,0 0 16,0 0-16,17 0 16,1 0-1,-36 0-15,0 0 16,-17 0-16,0 0 15,17 0 1,-17 0 0,-89 35 46,36 0-46,-36-17-16,36 0 15,0 17-15,-1-18 0,1 1 16,0 0-16,0 35 16,-1-36-16,1 19 15,-71 16-15,71-16 16,0-19-16,-54 36 16,19-35-1,35 35-15,-18-35 16,17-1-16,-17 1 15,18-1-15,-35 1 0,34 0 16,-17-1-16,1-17 16,-19 18-16,18-18 0,0 18 15,0-18-15,-70 17 16,-36 1 15,88-18-31,-158 35 31,176-17-31,0-18 16,-35 17-16,35-17 16,-106 18-1,89-18-15,-1 18 0,1-18 16,-18 17-16,35-17 16,0 0-16,-88 18 15,88 0-15,-35-18 16,35 0-16,-36 35 15,37-35-15,-1 18 16,-36-18-16,36 17 0,1-17 16,-1 18-16,17-18 15,-52 17 1,53 1 0,17-18-16,1 0 0,-1 0 15,0 0 16,-52 0 1,52 0-32,0 0 0,-17 0 15,0 0-15,0 0 16,-1 18-16,-17-18 0,18 0 16,0 0-16,0 0 15,-89 0 1,89 0-1,0 0-15,-1 0 0,-17 0 16,18 0-16,-18 0 16,0 0-16,18 0 0,0 0 15,-36 0 1,18 0 0,18 0-16,0 0 0,-53 0 15,52 0 1,-87 0-16,87 0 15,-34 0-15,35 0 16,-18 0-16,-18 0 16,18 0-16,0 0 15,18 17-15,-18-17 0,0 0 16,18 0-16,-36 0 16,54 0-16,-54 0 15,36 0-15,-18 0 16,-18 0-1,-87 0 1,87 0 0,1-17-1,-1 17 1,-17 0 0,70 0-1</inkml:trace>
</inkml:ink>
</file>

<file path=ppt/ink/ink93.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19:47.2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13035 5751 0,'35'0'250,"89"-36"-234,-89 36-16,18-17 15,0 17-15,35 0 0,-35 0 16,35 0 0,-35 0-16,18 0 0,17 0 15,-17 0-15,17 0 16,176 53-1,-175-53 1,-37 0 0,1 17-16,-17-17 0,-1 18 0,35-18 15,19 18 17,-54-18-32,-35 17 15,35-17-15,-17 0 31,-1 0-15,1 0 0,-18 18 31,-35 17-32,17-17-15,-17-1 16,-18 1-16,-35 35 15,35-35 1,18-1-16,17 1 16,-88 52-1,71-52 1,0-18-16,-1 18 16,-158 17 15,106-17-31,18-18 0,-19 17 15,1 1-15,-18-18 0,36 0 16,-18 17-16,35-1022 16,-71 2028-1,71-1023-15,-35 0 16,53 0 15,17 0-15,1 0-16,34 0 62,1 0-46,-1 0-16,1 0 16,176 0-1,-141 0 1,18 0-16,34 0 31,-52 0-31,35 0 16,-35 0-16,18 0 0,0 0 15,-19 0-15,19 0 16,0 0-16,-19 0 0,1 0 16,36 0-1,-54 0 1,0 0-16,0 0 0,-17 0 0,17 0 31,-17 0-31,0 0 0,-1 0 16,19 0-16,-19 0 15,1 0-15,-1 0 16,1 0 15,0 0-15,-1 0-16,1 0 15,0 0 1,-1 0 15,1 0-15,0 0 93,-1 0-93,1 0-16,17 0 0,0 0 16,-17 0-16,70 0 31,18-18-16,-71 1-15,-17 17 16,17 0-16,-17 0 16,0 0-1,17 0 1,-18 0 0,1 0-1</inkml:trace>
</inkml:ink>
</file>

<file path=ppt/ink/ink94.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20:01.2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4004 12012 0,'53'-35'203,"406"-229"-172,-371 193-31,-18 36 0,265-89 47,-264 89-31,-36 35-16,18-18 0,18 18 31,-54 0-31,1 0 16,0 0-1,-1 0 1,-34 0 140,-19 36-140,1-19-16,-124 89 31,-52 35-15,-89 53 15,141-123-15,89-36-16,34-17 15,-17-1-15,-52 54 16,34-53-1,71-1-15,-18-17 16,1 18 15,-1-1-31,0-17 16,54 0 46,52-52-46,-53 34 0,124-70-1,282-159 1,-88 35 0,-230 142 15,-52 17-31,229-124 47,-300 160-47,17-1 15,1 18-15,-1-18 0,1 1 32,-71 52 14,-123 106-30,88-70-16,-36-1 16,-193 177-1,175-141 1,54-71 0,53 0-1,17-17-15,1 0 16,-1-18-16,-17 17 15,35 1 157</inkml:trace>
</inkml:ink>
</file>

<file path=ppt/ink/ink95.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20:06.6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24412 14023 0,'36'0'234,"246"0"-218,53-17-1,88 17 1,-158-36 0,70 19-1,-141-1 1,-18 18 0,-87 0-1,16 0-15,19-18 31,-89 18-31,0 0 16,-17 0-16,88-17 16,-71 17-1,0 0-15,1 0 0,17-18 32,0 18-32,-1 0 15,231-18 1,-213 18-1,1 0-15,-1 0 16,19 0-16,-37 0 0,19 0 16,229 0 15,-230 0-31,19 0 0,-19 0 16,1 0-1,-1 0-15,36 0 16,-35 0-16,-1 0 15,-17 0-15,18 0 16,-1 0-16,-17 0 16,18 0-16,-1 0 0,-17 0 15,0 0-15,35 18 0,-17-18 16,17 0 0,-17 0-16,17 18 0,-35-18 15,35 0-15,18 0 16,70 0-1,-123 0 1,0 17-16,0-17 16,17 0-16,-34 0 15,34 0-15,-17 0 0,229 0 47,-211 0-31,-36 0-16,1 0 15,-19 0-15,18 0 0,-17 0 16,0 0 0,-1 0-1,1 0 1,-36 0 62,-105 36-47,-36-1-15,36-35 0,105 0-1,-35 0-15,35 0 16,-17 0-16,0 0 15,0 0-15,-124 0 32,106 0-32,-53 0 0,53 0 31,-35-18-31,35 18 0,0 0 0,-17-17 16,-54 17-1,-105-36 1,70 36-1,89 0 1,-19 0-16,-16 0 16,-54 0-16,88 0 15,-35 0-15,18 0 16,18 0-16,-19 0 0,-16 0 16,34 0-1,-17 0-15,17 0 0,-35 0 0,-88 0 31,89 0-31,34 0 0,-17 0 16,-36 0 0,54 0-16,-54 0 15,-17 0 1,18 36 15,70-19-31,-53-17 16,18 36-16,-18-36 15,-529 158 32,494-122-31,88-19-16,-18 19 0,19-36 16,-1 0-16,0 17 15,17-17-15,-17 0 16,36 18-16,-1-18 15,1 0-15</inkml:trace>
</inkml:ink>
</file>

<file path=ppt/ink/ink96.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20:13.6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5239 15223 0,'176'-36'172,"618"-105"-156,-247 53-1,-53 35 16,-283 18-31,230 17 16,-123 18 0,-177-35-16,212 35 15,-54 0 1,-193 0-16,71 0 16,52 0-1,53 0 1,-123 0-1,-18 0 1,-70 0 0,52 0-16,-17 0 15,-18 0 17,-17 0-32,-18 0 0,0 0 15,17 0-15,1 0 16,-18 0-16,17 0 15,124 0 1,-53 0 0,71 0-1,-53 0 1,88 0 0,-71 0-1,18 0 1,-123 0-16,123 0 15,-18 0 1,-70 0-16,88 0 16,18 0-1,-142 0-15,18 0 16,194 0 0,-87 0-1,157 0 1,-122-18 15,122-17 0,-211 0-15,106 0 0,-53-1-1,159-70 1,-159 71-1,0 0 1,-123 0 0,70-1-16,35 1 15,-105 35 1,70-35 0,106-36-1,-88 54 16,52-19-15,-122 36 0,-19 0-1,18 0 1,159 18 15,-194-18-31,-18 0 16,54 18-16,-36-18 0,35 35 15,-35-18-15,88 19 32,-88-19-32,17-17 0,1 18 15,-18 0-15,141 70 16,-124-71 0,-17 1-16,0 0 15,18 17-15,-36-17 16,230 105 15,-212-105-31,-1-1 16,19 19-16,-18-19 0,0 1 15,17 17 1,-34 1-16,17-19 16,176 71-1,-141-52 1,-35-19 15,-18-17-31,-17 18 16,0 0-1,-1-1 1,1-17-16,-18 18 16,17-18 30,-17 17-30,18-17-16,0 0 16,-18 18-1,17-18 48,1 18-48,0-18 17,17 17-17,-17-17 1,-54 0 109,1 0-109,0 0-16,-36 18 15,18-18-15,-106 18 16,-87 35-16,87-36 15,18 36 1,17-53-16,18 35 16,18-17-16,35 0 15,0-18-15,-17 17 0,17-17 16,-18 0-16,18 0 0,-35 0 16,-18 0-1,-282 0 1,230 0-16,-125 0 31,178 0-31,16 0 0,-17 0 16,1 0-16,16 0 15,-16 0-15,-1 0 0,0-35 16,-53 35 0,18-18-16,0 18 15,0 0-15,0 0 0,17 0 16,-17 0-16,-70 0 15,87 0 1,-17 0-16,35 36 16,0-36-16,-299 17 15,263-17 1,-87 18-16,53-18 16,35 0-16,0 0 0,35 0 15,-35 0 1,35 0-16,-18 0 0,18 0 15,1 0-15,52 0 16,-35 0-16,35 0 16,0 0-16,0 0 0,18 0 15,-36 0 1,18 0-16,-18 0 0,-17 0 16,-18 0-16,1 0 0,-37 0 15,37 0 1,-1 0-16,18 0 0,-18-18 15,-300 1 17,318 17-32,-18 0 0,0 0 15,-352 0 17,334 0-32,18 0 0,18 0 15,35 0-15,0 0 16,0 0-16,0 0 15,-17 0-15,-1 0 16,18 0-16,-17 0 0,-36 0 16,35 17-16,-34-17 15,-54 36-15,-53-19 16,1 19-16,-54 16 0,18-16 16,71-19-16,-195 36 15,177-35 1,88-18-1,1 0-15,-160 0 32,194 0-32,1 0 15,-248 0 1,230 0 0,18 0-16,-19 0 15,19 0-15,-18 0 16,17 0-16,-17 0 15,35 0-15,-53 0 0,53 0 16,-17 0-16,17 0 16,0 0-16,0 0 15,-71 0 1,89 0-16,18 0 16,-19 0-16,1 0 15,-53 0 1,35 0-1,35 0 1,1 0 0,-1 0-16,0 0 31,1 0 0,-1 0-31,0-18 0,1 18 16,-1 0-1,1-17-15,-19 17 0,-17-18 16,36 18 0,-1-18-1,0 1-15,1 17 16,-1-18-16,18 0 62,35 1-46,36 17 0,-18-18-1,17 18-15,19-17 0,-1-1 16,723-53 0,-511 36-1,18-18-15,-72 53 16,284-70-1,-72 52 1,-246 18-16,-36 0 16,-35 0-16,18 0 15,18 0-15,-1 0 0,0 0 16,301 0 0,-230 0-1,-142 0 1,-16 0-16,34 0 0,-17 0 15,17 0-15,-17 35 16,335-17 15,-335-18-31,123 18 16,-123-18-16,35 0 16,-17 17-16,-18-17 15,-18 35-15,18-35 0,-1 0 16,54 18-1,-71 0-15,-17-18 16,-18 0-16,35 0 0,-35 0 16,0 0-16,35 0 15,-17 0-15,-18 0 16,35 0-16,-35 0 16,35 0-16,-35 0 0,0 0 15,35 0 1,-35 0-16,17-18 0,1 18 15,193-70 1,-193 70 0,0-18-16,211-53 15,-176 54 1,52 17-16,-17-53 16,18 35-16,18-17 15,-36 17-15,18 1 16,17 17-16,-35 0 0,0 0 15,-17-36 1,17 36-16,-35-17 0,35 17 16,17 0-16,-52-18 15,0 18-15,-18 0 16,18 0-16,0-35 0,-18 35 16,18 0-16,0 0 15,-36 0-15,160-18 16,70 0-1,-230 18 1,18 0-16,-35-17 16,0 17-16,35-18 0,-35 18 15,35 0-15,-17-17 16,17 17-16,124-53 16,-124 35-1,-17 18-15,52-18 16,-70 1-1,-18 17-15,1 0 16,16-18-16,-34 18 16,17 0-16,1-18 15,-19 18-15,1 0 0,17 0 16,89 0 15,-89 0-15,18-17-1,0-1 17,-36 1-32,19 17 0,17-18 31,17 18 0,-52 0-31,17 0 16,0 0 15,-17 0-31,0 0 16,-1 0-16,1 0 15,0 0-15,-1 0 0,1 0 16,-1 0-16,19 18 16,-19-18-16,1 17 15,17 1 1,-17-1-1,0-17 1,-18 18-16,17-18 16,-17 18 46,-17 35-46,-1-36-1,0 19-15,1-1 0,-1 0 16,-17 0-16,35-17 16</inkml:trace>
</inkml:ink>
</file>

<file path=ppt/ink/ink97.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20:54.45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2381 1341 0,'71'0'297,"-1"-18"-266,-34 1-31,34-1 16,18 18 0,-52 0-16,34 0 15,-17 0 1,0 0-1,-35 0-15,35 0 16,-18 0 0,0 0-1,0 0 1,-17 0-16,0 0 31,-18 18 32,-36-1 15,-16-17-63,52 18-15,-36-18 16,19 0-16,-19 0 0,1 18 16,-71 34-1,53-16 1,0-36-16,18 17 16,-35 19-16,34-1 15,1-17 1,0-1-16,-1 18 0,1-17 15,0 0-15,17-18 16,18 17 0,-17 1-16,-1-18 0,0 18 15,1-18-15,17 17 0,-18-17 16,18 18 46,-18 0-46,1-18-16,17 17 16,0 1-16,0-1 0,0 1 31,0 17-15,0-17-1,0 0 1,35-18 31,36 0-16,-54 0-31,19-18 0,52 0 16,-35 1-16,229-89 15,-53 18 1,-176 52-1,-18 19 1,36 17-16,-36-18 0,0-17 0,1 17 16,-1 1-1,0-1-15,18 18 0,-18-18 16,18 1-16,18-19 0,-18 19 16,0-1-1,17 1-15,-17-36 16,35 35-1,265-88 17,-229 53-32,-71 36 15,17-1 1,-35 18-16,18-18 16,-17 1-16,17-1 0,-1 18 15,19-18-15,-18 18 0,-18-17 16,89-1-1,-71 18-15,88-53 16,0 18 0,18 17-1,211-70 1,-176 18 0,124-1-1,-248 53 1,18 18-16,-17-17 15,-1-1-15,1 0 16,17-17-16,0 17 0,-17 1 16,-18 17-1,35-18-15,141 1 16,-105 17 15,-89 0-31,0 0 16,1 0-16,-1 0 0,0 0 15,-17 0-15,-1 0 16,1 0-16,17 0 16,-17 0-16,0 0 15,-1 0-15,1 17 32,-18 1 30,-35 17-46,17-35-1,0 18 1,1-1-16,-71 19 31,52-19-31,-105 19 31,106-19-31,-18 19 16,0-19-16,0 1 0,-229 52 31,158-34-15,72-19 0,16 19-16,-17-36 0,18 17 15,-35-17-15,34 18 16,-17-18-16,0 17 0,-88 1 15,53 0 1,-18 35-16,-53-36 16,-17 36-16,-18-18 15,18 18-15,-54 18 0,-387 123 16,494-176 0,-1 35-1,54-36-15,-19 1 16,-299 105 15,318-105-31,-18 17 16,35 0-16,-36-17 0,54 0 15,-18-1-15,18 1 16,-36 0-16,-34 52 16,34-52-1,18 17-15,0 0 0,-53 1 16,36-1-1,52-17 1,1-1-16,-19 1 16,19 0-1,-1-1-15,71-17 63,123-88-48,-35 35 1,18-17-16,70-19 0,36-17 16,-18 18-1,529-194 1,-370 141 0,17 17-1,-317 107 1,17-18-16,-17 35 15,406-71 17,-389 71-32,-17 0 0,0 0 15,-36 0 1,160 0-16,-160 0 16,18 0-16,71 0 15,-88 0-15,-18 0 16,-18 0-16,0 0 15,1 0-15,16 0 16,-34 0 0,0 0-16,-1 0 0,-17 18 31,-35-1-15,-18 1-1,-35 0-15,0 34 0,0-16 16,-300 123-1,264-124 1,1 18-16,52-36 0,36 1 16,-36 0-16,18-1 31,-17 1 0,52 0 0,53-18 63,142-18-78,-89 0-1,53-17-15,88-18 0,18 0 16,36 0-16,69-35 16,-52 17-16,-18 19 15,-35-1-15,0 17 0,-53 19 16,-17-19-16,-36 36 16,-18-17-16,-52 17 15,229 0 1,70 17-1,-264-17 1,-18 36-16,159-1 16,-159-17 15,-17-1-31,35-17 16,52 36-16,-16-19 0,16 1 15,19 17-15,-36-17 16,53 35-16,-53-18 0,194 36 15,-106-36 1,-52 18-16,-1-36 16,-17 19-16,-18-1 0,476 159 31,-264-88 0,-265-53-31,1-18 16,34 18-16,-35-18 15,-17 18-15,17-18 16,0 18-16,0-35 0,-35 17 16,18 0-16,-18 1 15,-18-19-15,18 19 0,18-19 16,34 19 0,-87-19-1,35 1 1,-53-1-1,-71 19 32,18-36-31,18 17-16,18-17 0,-19 18 16,1-18-16,17 0 15,-70 0-15,35 0 16,0 0-16,-53 0 15,-88 0 1,53 0-16,-70-18 16,34-17-1,124 35-15,0-18 16,1 1-16,-19-18 16,18 17-16,35 18 15,-52-18-15,-1-17 16,-17 0-1,-71-1 1,106 19-16,18-1 31,0 1-31,-53-19 16,70 19 15,18-1-31,0 0 16,35 1-1,1-1 1,-1 0-16,18-34 0,35 16 16,0 1-16,0-18 15,36 0 1,35 18-16,-18-18 16,17 0-16,19 0 0,229-35 15,-1 35 1,-193 35-1,-36-17-15,36 35 0,-36 0 16,18 18-16,18-18 0,-71 17 16,36-17-1,228 36-15,-228-19 16,-1-17-16,-35 36 16,53-19-16,-17 1 15,-1-18-15,0 35 16,18-17-16,-53-18 15,265 35 1,-265-35 0,36 0-16,-1-18 0,18 1 15,-18-19-15,36-16 16,317-125 0,-335 124-1,-17-35-15,-54 17 0,1 19 16,-1 16-16,-35-17 15,106 0 1,-194 36 0,36-1-16,-1 18 31,-17 0-15,-1 0-1,-70 0 110,-300 71-109,230-18-1,-18 0-15,-18-1 16,0-16-16,18 17 16,-17-18-16,16-17 15,-34 17-15,-18-17 0,-300-18 16,-476 35 15,688-35-31,35 0 0,35 0 16,-35 0-16,18-18 15,17 18-15,36-17 16,35 17-16,-18-36 16,53 19-16,-35-1 0,18-35 15,-1 35-15,18-17 0,-88 17 16,-159-70 0,89 71-16,-54 17 15,-17 0-15,-476 0 16,35 17-1,-71 54 1,635-71 0,89 0-16,52 0 15,18 0-15,36 0 16,-1 0-16,1 0 16,-1 0-1,36 0 48,176 0-32,-53 0-15,106 35-1,-71-17-15,247-18 16,-176 35-1,759-17 17,-724 17-32,494-17 15,-529 17-15,0 0 16,35-17 0,0-18-16,36 35 0,-1-17 15,1 17-15,-36 0 16,36-35-16,-36 18 0,318-18 31,176 0-15,-529 0-1,0-35-15,-18 17 0,-17-17 16,-1-18-16,18 0 16,-52 18-16,52-18 0,124-18 15,-18-17 1,71 53-1,-177-1 1,18 1 15,-194 17-31,35 18 16,-35 0-16,18-17 0,-1 17 16,-17-18-16,0 18 15,0-17-15,-18 17 16,36 0-16,-36-18 15,0 18-15,1-18 0,-1 18 32,0 0-17,-17 0-15,-1 0 32,-34 0 30,-36 0-46,18 0-16,-1 0 15,-17 0 1,-17 0 15,52 0-31,-17 0 16,0 0-16,-71 18 0,-53 0 15,-123 70-15,-353 106 0,-723 211 16,-424 54 0,-52-18-16,-160 71 15,-140-54-15</inkml:trace>
</inkml:ink>
</file>

<file path=ppt/ink/ink98.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21:14.7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26988 9543 0,'17'0'204,"71"0"-189,18 0 1,88 0-1,-53 0 1,18 0 0,-88 0-16,-1 0 15,1 0-15,17 0 0,-35 0 16,0 0-16,35 0 16,-35 0-16,70 0 15,-52 0-15,-18 0 16,0 0-16,53 0 15,-36 0 1,-17 0-16,123 0 16,-123 0-1,-17 0-15,122 18 16,-69-18 0,-37 17-1,1-17-15,177 36 16,-107-19-1,-88-17 1,18 18-16,-17-18 16,17 0-16,-18 17 15,0-17-15,36 18 16,-1-1006 0,-17 2011-1,-35-1023-15,-1 18 16,1-18-16,0 18 15,-1-18 1,1 17-16,0 1 0,-1-18 16,1 0-1,0 18-15,-1-18 16,54 17 0,-36 1-1,-17-18 1,17 17-1,0 1-15,0-18 0,-17 0 16,0 0 0,52 0-16,54 0 15,-107 0 17,1 0-17,17 0 1,-17 0-1,-36 0 157,-70 0-156,71 18-16,-19-1 16,1-17-16,-53 36 15,17-19 1,36-17-1,-18 0-15,18 18 16,-230 35 15,53 0-15,124-36-16,18 1 16,-1 0-16,1-18 0,-1 17 15,-35 1 1,53-18-16,18 0 0,0 18 15,-18-18 1,35 0-16,1 0 16,-1 0-16,0 0 15,-17 0 1,0 0-16,-1 17 16,1-17-16,-18 18 15,18-18-15,-106 35 16,70-17-1,1-1 1,34-17 0,19 0-16,-18 0 15,-1 0-15,19 18 16,-1-18-16,-35 18 0,-35-1 31,-88 19-15,105-36 15,53 0-31,-17 0 16,0 0-16,-1 0 15,-16 0 1,34 0-16,0 0 16,-17-18-1,17 18 1,-35-35-1,53 17 1,-17 18-16,17-18 0,-53 1 31,53-1-31,-71-35 16,71 36 0,-35-1-16,17 18 15,1-18 1,-19-17-1,19 17 1,-1 1 0,36-1 171,17 18-171,0 0-16,71-35 15,-53 35 1,35-18 0,1 18-16,16 0 15,37 0-15,-37-17 0,1 17 16,300 0 0,-336 0-1,142 17 1,-106 1-1,88-1 17,-123-17-32,-19 18 15,1-18-15,0 0 16,18 35-16,-36-35 0,18 0 16,0 18-16,0-18 0,17 18 15,-17-18 1,0 17-16,0-17 0,0 0 15,71 36 1,-36-1-16,-53-17 16,36-1-1,-54-17-15,18 18 16,-17-18-16,0 17 0,-1-17 16,1 18-1,0 0 16,-18-1 16,17-17-31,-17 18 0,0 0-16,0 17 15,0 18 1,0-18-1,0 36 1,0-36 0,0-17-16,-17-18 0,17 17 0,0 18 31,-106 18-15,18-35-16,-36 35 15,1-18-15,-54 18 16,-17 0-16,18 18 15,-18-18-15,-35-18 16,52 0 15,142-35-31,0 0 16,-18 0 0,35 0-1,0 0-15,-52 0 16,35 0-1,-18 0 1,-71 0 0,54 0-16,-19 0 0,19 0 15,-18 0-15,35 0 16,0 0-16,0 0 0,0 0 16,-70 0-1,70 0-15,0 0 0,0 0 16,-53 0-1,53 0 1,0 0-16,0 0 16,0 0-16,-17 0 15,17 0-15,-159 0 16,159 0-16,0 0 16,18 0-1,-35 0-15,17 0 16,35 0-16,-17 0 0,-1 0 15,-87-18 1,70 18-16,0 0 16,-35 0-16,17 0 15,-17 0-15,18 0 0,-36 0 16,-159 0 0,177 0-1,17 0-15,1 0 16,35 0-16,-18 0 0,17 0 15,-17 0-15,18 0 16,-71 0 0,-35 0-1,88 0-15,0 0 16,-35 18-16,18-18 16,-19 0-16,37 18 0,-1-18 15,-36 0-15,37 35 0,-1-35 16,-71 0-1,71 0-15,-70 18 16,70-18 0,0 0-16,0 0 0,0 0 15,-17 0-15,-1 0 16,36 17-16,-54-17 16,37 0-16,-1 0 0,-36 18 15,37-18-15,-1 0 16,-36 18-16,-69-18 15,-54 0 1,141 0 0,-17 0-16,18 17 15,-213-17 1,231 0 0,-1 0-1,-124 0 1,124 0-16,0 18 0,1-18 15,-19 0-15,18 0 0,0 0 16,-88 0 15,106 0-31,-36 0 16,54 0-16,-36-18 0,35 18 16,-17 0-16,-1-17 15,1-1-15,-53-17 16,-18-1-1,71 19 1,-36-1 15,36 18-31,0-18 0,-18 18 16,-124 0 15,160 0-31,-18 0 16,-18 0-1,17 0 1,19 0-16,-1 0 16,0 0-1,1 0 1,-1-17-16,-17 17 47</inkml:trace>
</inkml:ink>
</file>

<file path=ppt/ink/ink99.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57616" units="1/cm"/>
          <inkml:channelProperty channel="Y" name="resolution" value="63.49206" units="1/cm"/>
          <inkml:channelProperty channel="T" name="resolution" value="1" units="1/dev"/>
        </inkml:channelProperties>
      </inkml:inkSource>
      <inkml:timestamp xml:id="ts0" timeString="2024-02-26T09:21:16.6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20620 11113 0,'-88'0'203,"-195"-35"-187,160 17 0,-53 18-1,34 0 1,-52-35-1,71 17 1,-18 0 0,88 18-1,-71-17-15,1-19 16,88 19 0,-18 17-16,-71-35 31,71 35-31,18-18 15,-141 0 1,88 18-16,35-17 16,0 17-16,-35 0 15,17-36-15,-17 36 0,17-17 16,18 17-16,-17 0 16,-1 0-1,18-18-15,-35 18 0,35 0 0,-35 0 16,35 0-1,-70 0-15,-19 0 32,54 0-32,18 0 0,-195 53 31,-123-18-15,335-35-1,-35 18-15,17-18 16,-17 18-16,18-18 15,-230 70 17,212-52-32,17-18 15,1 17-15,-1-17 16,-17 0-16,35 18 0,0-18 16,0 18-16,18-18 0,-18 0 15,18 0 1,-1 0-16,-70 0 31,71 0-31,17 0 0,-17 0 16,0 0-1,17 0-15,-17 0 0,0 0 16,-36 0-16,54 0 16,-54 0-16,36 0 0,-18 0 15,-18 0 1,-17 0-1,53 0-15,-36 0 16,54 0 0,-19 0-16,1 0 0,-36 0 15,36 0 1,0 0-16,17-18 0,-17 18 16,17 0-16,-17 0 15,-35 0 1,34 0-1,19 0-15,-1 0 0,-17 0 16,-36 0 0,36 0-1,17 0 1,-17 0-16,17 0 0,1 0 16,-1 0-16,0 0 31,1 0 0,-19 0-15,1 0-1,-88 53 1,87-35-16,-16-1 16,-1-17-1,17 0-15,-34 0 0,17 18 16,0-1-16,18-17 31,-1 0-31,19 0 16,-1 0 15,0 0-15,18 18 46,0 0-46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drishtiias.com/daily-news-analysis/web-5-0"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101blockchains.com/web-5-0/" TargetMode="Externa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myeltcafe.com/articles/evolution-of-web-from-1-0-to-5-0/"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flatworldbusiness.wordpress.com/digital-evolution/"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kirby5185.wordpress.com/2011/11/13/week-12-kaushik/"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www.ques10.com/p/39549/54-the-awesome-world-of-click-stream-analysis-me-1/"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kaushik.net/avinash/how-to-choose-a-web-analytics-tool-a-radical-alternative/"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www.newmediacampaigns.com/blog/website-design-request-for-proposal-template-tips"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www.ques10.com/p/39550/55-the-optimal-strategy-for-choosing-your-web-an-1/"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kaushik.net/avinash/rules-choosing-web-analytics-key-performance-indicator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geeksforgeeks.org/data-analytics-and-its-type/"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influencermarketinghub.com/nft-domain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youtube.com/watch?v=FaBxGDdJEC4"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d297a9c2b6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d297a9c2b6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1d297a9c2b6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f03c311cc1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f03c311cc1_1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3" name="Google Shape;793;g1f03c311cc1_1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1f03c311cc1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1f03c311cc1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1" name="Google Shape;801;g1f03c311cc1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f03c311cc1_1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1f03c311cc1_1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0" name="Google Shape;810;g1f03c311cc1_1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1f03c311cc1_1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1f03c311cc1_1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8" name="Google Shape;818;g1f03c311cc1_1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f03c311cc1_1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f03c311cc1_1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6" name="Google Shape;826;g1f03c311cc1_1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f03c311cc1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f03c311cc1_1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4" name="Google Shape;834;g1f03c311cc1_1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f03c311cc1_1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f03c311cc1_1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2" name="Google Shape;842;g1f03c311cc1_1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f03c311cc1_1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f03c311cc1_1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0" name="Google Shape;850;g1f03c311cc1_1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f03c311cc1_1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f03c311cc1_1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8" name="Google Shape;858;g1f03c311cc1_1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f03c311cc1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f03c311cc1_1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6" name="Google Shape;866;g1f03c311cc1_1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ca90ed1af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ca90ed1afc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https://en.itpedia.nl/2018/11/12/web-4-0-the-internet-of-things-en-ai/</a:t>
            </a:r>
            <a:endParaRPr/>
          </a:p>
        </p:txBody>
      </p:sp>
      <p:sp>
        <p:nvSpPr>
          <p:cNvPr id="166" name="Google Shape;166;g1ca90ed1afc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1f03c311cc1_1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1f03c311cc1_1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4" name="Google Shape;874;g1f03c311cc1_1_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f03c311cc1_1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1f03c311cc1_1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2" name="Google Shape;882;g1f03c311cc1_1_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205ea909042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205ea909042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0" name="Google Shape;890;g205ea909042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05ea909042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05ea909042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g205ea909042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205ea909042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205ea909042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6" name="Google Shape;906;g205ea909042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05ea909042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205ea909042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4" name="Google Shape;914;g205ea909042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2069ea7282f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2069ea7282f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2" name="Google Shape;922;g2069ea7282f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069ea7282f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2069ea7282f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9" name="Google Shape;929;g2069ea7282f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19453b841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1f19453b841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7" name="Google Shape;937;g1f19453b841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f19453b841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f19453b841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http://www.learningsparql.com/2ndeditionexamples/ex042.ttl</a:t>
            </a:r>
            <a:endParaRPr/>
          </a:p>
        </p:txBody>
      </p:sp>
      <p:sp>
        <p:nvSpPr>
          <p:cNvPr id="945" name="Google Shape;945;g1f19453b841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d297a9c2b6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d297a9c2b6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d297a9c2b6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1f19453b841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1f19453b841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2" name="Google Shape;952;g1f19453b841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f19453b841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1f19453b841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0" name="Google Shape;960;g1f19453b841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1f19453b841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1f19453b841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7" name="Google Shape;967;g1f19453b841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f19453b841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f19453b841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5" name="Google Shape;975;g1f19453b841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f19453b841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f19453b841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2" name="Google Shape;982;g1f19453b841_0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1f19453b841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1f19453b841_0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0" name="Google Shape;990;g1f19453b841_0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125</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1f19453b841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1f19453b841_0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8" name="Google Shape;998;g1f19453b841_0_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126</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1f19453b841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1f19453b841_0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6" name="Google Shape;1006;g1f19453b841_0_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127</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f19453b841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f19453b841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4" name="Google Shape;1014;g1f19453b841_0_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128</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1f19453b841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1f19453b841_0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2" name="Google Shape;1022;g1f19453b841_0_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129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ca90ed1afc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ca90ed1afc_0_1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u="sng">
                <a:solidFill>
                  <a:schemeClr val="hlink"/>
                </a:solidFill>
                <a:hlinkClick r:id="rId3"/>
              </a:rPr>
              <a:t>https://www.drishtiias.com/daily-news-analysis/web-5-0</a:t>
            </a:r>
            <a:endParaRPr/>
          </a:p>
          <a:p>
            <a:pPr marL="0" lvl="0" indent="0" algn="l" rtl="0">
              <a:spcBef>
                <a:spcPts val="0"/>
              </a:spcBef>
              <a:spcAft>
                <a:spcPts val="0"/>
              </a:spcAft>
              <a:buNone/>
            </a:pPr>
            <a:r>
              <a:rPr lang="en-IN" u="sng">
                <a:solidFill>
                  <a:schemeClr val="hlink"/>
                </a:solidFill>
                <a:hlinkClick r:id="rId4"/>
              </a:rPr>
              <a:t>https://101blockchains.com/web-5-0/</a:t>
            </a:r>
            <a:endParaRPr/>
          </a:p>
          <a:p>
            <a:pPr marL="0" lvl="0" indent="0" algn="l" rtl="0">
              <a:spcBef>
                <a:spcPts val="0"/>
              </a:spcBef>
              <a:spcAft>
                <a:spcPts val="0"/>
              </a:spcAft>
              <a:buNone/>
            </a:pPr>
            <a:endParaRPr/>
          </a:p>
        </p:txBody>
      </p:sp>
      <p:sp>
        <p:nvSpPr>
          <p:cNvPr id="180" name="Google Shape;180;g1ca90ed1afc_0_1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1f19453b841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1f19453b841_0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0" name="Google Shape;1030;g1f19453b841_0_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130</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205ea909042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205ea909042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https://www.oreilly.com/library/view/learning-sparql-2nd/9781449371449/ch04.html</a:t>
            </a:r>
            <a:endParaRPr/>
          </a:p>
          <a:p>
            <a:pPr marL="0" lvl="0" indent="0" algn="l" rtl="0">
              <a:spcBef>
                <a:spcPts val="0"/>
              </a:spcBef>
              <a:spcAft>
                <a:spcPts val="0"/>
              </a:spcAft>
              <a:buNone/>
            </a:pPr>
            <a:endParaRPr/>
          </a:p>
          <a:p>
            <a:pPr marL="0" lvl="0" indent="0" algn="l" rtl="0">
              <a:spcBef>
                <a:spcPts val="0"/>
              </a:spcBef>
              <a:spcAft>
                <a:spcPts val="0"/>
              </a:spcAft>
              <a:buNone/>
            </a:pPr>
            <a:r>
              <a:rPr lang="en-IN"/>
              <a:t>http://learningsparql.com/</a:t>
            </a:r>
            <a:endParaRPr/>
          </a:p>
        </p:txBody>
      </p:sp>
      <p:sp>
        <p:nvSpPr>
          <p:cNvPr id="1037" name="Google Shape;1037;g205ea909042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1f19453b841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1f19453b841_0_1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4" name="Google Shape;1044;g1f19453b841_0_1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1f19453b841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1f19453b841_0_1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2" name="Google Shape;1052;g1f19453b841_0_1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133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6587467af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6587467af1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26587467af1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a90ed1afc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ca90ed1afc_0_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ca90ed1afc_0_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ca90ed1afc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ca90ed1afc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1ca90ed1afc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ca90ed1afc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ca90ed1afc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IN" u="sng">
                <a:solidFill>
                  <a:schemeClr val="hlink"/>
                </a:solidFill>
                <a:hlinkClick r:id="rId3"/>
              </a:rPr>
              <a:t>http://myeltcafe.com/articles/evolution-of-web-from-1-0-to-5-0/</a:t>
            </a:r>
            <a:endParaRPr/>
          </a:p>
          <a:p>
            <a:pPr marL="0" lvl="0" indent="0" algn="l" rtl="0">
              <a:spcBef>
                <a:spcPts val="0"/>
              </a:spcBef>
              <a:spcAft>
                <a:spcPts val="0"/>
              </a:spcAft>
              <a:buClr>
                <a:schemeClr val="dk1"/>
              </a:buClr>
              <a:buSzPts val="1100"/>
              <a:buFont typeface="Arial"/>
              <a:buNone/>
            </a:pPr>
            <a:r>
              <a:rPr lang="en-IN" u="sng">
                <a:solidFill>
                  <a:schemeClr val="hlink"/>
                </a:solidFill>
                <a:hlinkClick r:id="rId4"/>
              </a:rPr>
              <a:t>https://flatworldbusiness.wordpress.com/digital-evolution/</a:t>
            </a:r>
            <a:r>
              <a:rPr lang="en-IN"/>
              <a:t> </a:t>
            </a:r>
            <a:endParaRPr/>
          </a:p>
        </p:txBody>
      </p:sp>
      <p:sp>
        <p:nvSpPr>
          <p:cNvPr id="210" name="Google Shape;210;g1ca90ed1afc_0_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10df3de863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10df3de863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g110df3de863_0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0f198653b6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0f198653b6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10f198653b6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ca90ed1afc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ca90ed1afc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g1ca90ed1afc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adae4cfa1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adae4cfa1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https://blog.uxtweak.com/website-analytics-tools/</a:t>
            </a:r>
            <a:endParaRPr/>
          </a:p>
        </p:txBody>
      </p:sp>
      <p:sp>
        <p:nvSpPr>
          <p:cNvPr id="237" name="Google Shape;237;g2adae4cfa1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6587467af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6587467af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26587467af1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0" name="Google Shape;25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 name="Google Shape;25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0f198653b6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10f198653b6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u="sng">
                <a:solidFill>
                  <a:schemeClr val="hlink"/>
                </a:solidFill>
                <a:hlinkClick r:id="rId3"/>
              </a:rPr>
              <a:t>https://kirby5185.wordpress.com/2011/11/13/week-12-kaushik/</a:t>
            </a:r>
            <a:endParaRPr/>
          </a:p>
          <a:p>
            <a:pPr marL="0" lvl="0" indent="0" algn="l" rtl="0">
              <a:lnSpc>
                <a:spcPct val="100000"/>
              </a:lnSpc>
              <a:spcBef>
                <a:spcPts val="0"/>
              </a:spcBef>
              <a:spcAft>
                <a:spcPts val="0"/>
              </a:spcAft>
              <a:buSzPts val="1400"/>
              <a:buNone/>
            </a:pPr>
            <a:r>
              <a:rPr lang="en-IN" u="sng">
                <a:solidFill>
                  <a:schemeClr val="hlink"/>
                </a:solidFill>
                <a:hlinkClick r:id="rId4"/>
              </a:rPr>
              <a:t>http://www.ques10.com/p/39549/54-the-awesome-world-of-click-stream-analysis-me-1/</a:t>
            </a:r>
            <a:endParaRPr/>
          </a:p>
        </p:txBody>
      </p:sp>
      <p:sp>
        <p:nvSpPr>
          <p:cNvPr id="264" name="Google Shape;264;g10f198653b6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f198653b6_0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g10f198653b6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0f198653b6_0_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g10f198653b6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https://framethink.wordpress.com/2007/11/16/avinash-kaushiks-five-levels-of-web-analytics-20/</a:t>
            </a:r>
            <a:endParaRPr/>
          </a:p>
        </p:txBody>
      </p:sp>
      <p:sp>
        <p:nvSpPr>
          <p:cNvPr id="288" name="Google Shape;28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10df3de863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10df3de863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g110df3de863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0f48ac21bd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0f48ac21bd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10f48ac21bd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0f48ac21bd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0f48ac21bd_1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10f48ac21bd_1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 name="Google Shape;32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0f48ac21bd_1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0f48ac21bd_1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10f48ac21bd_1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0f48ac21bd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g10f48ac21b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d1befdcb0a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d1befdcb0a_0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gd1befdcb0a_0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d1befdcb0a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d1befdcb0a_0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gd1befdcb0a_0_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ca90ed1afc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ca90ed1afc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g1ca90ed1afc_0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0c8edfe8e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g10c8edfe8e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u="sng">
                <a:solidFill>
                  <a:schemeClr val="hlink"/>
                </a:solidFill>
                <a:hlinkClick r:id="rId3"/>
              </a:rPr>
              <a:t>https://www.kaushik.net/avinash/how-to-choose-a-web-analytics-tool-a-radical-alternative/</a:t>
            </a:r>
            <a:r>
              <a:rPr lang="en-IN"/>
              <a:t> </a:t>
            </a:r>
            <a:endParaRPr/>
          </a:p>
          <a:p>
            <a:pPr marL="0" lvl="0" indent="0" algn="l" rtl="0">
              <a:lnSpc>
                <a:spcPct val="100000"/>
              </a:lnSpc>
              <a:spcBef>
                <a:spcPts val="0"/>
              </a:spcBef>
              <a:spcAft>
                <a:spcPts val="0"/>
              </a:spcAft>
              <a:buSzPts val="1400"/>
              <a:buNone/>
            </a:pPr>
            <a:r>
              <a:rPr lang="en-IN" u="sng">
                <a:solidFill>
                  <a:schemeClr val="hlink"/>
                </a:solidFill>
                <a:hlinkClick r:id="rId4"/>
              </a:rPr>
              <a:t>https://www.newmediacampaigns.com/blog/website-design-request-for-proposal-template-tips</a:t>
            </a:r>
            <a:r>
              <a:rPr lang="en-IN"/>
              <a:t> </a:t>
            </a:r>
            <a:endParaRPr/>
          </a:p>
        </p:txBody>
      </p:sp>
      <p:sp>
        <p:nvSpPr>
          <p:cNvPr id="364" name="Google Shape;364;g10c8edfe8e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0c8edfe8ec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0c8edfe8ec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10c8edfe8ec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c8edfe8ec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c8edfe8ec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10c8edfe8ec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0c8edfe8ec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c8edfe8ec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10c8edfe8ec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10bf99b6ec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10bf99b6ec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110bf99b6ec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10bf99b6ec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10bf99b6ec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g110bf99b6ec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u="sng">
                <a:solidFill>
                  <a:schemeClr val="hlink"/>
                </a:solidFill>
                <a:hlinkClick r:id="rId3"/>
              </a:rPr>
              <a:t>http://www.ques10.com/p/39550/55-the-optimal-strategy-for-choosing-your-web-an-1/</a:t>
            </a:r>
            <a:endParaRPr/>
          </a:p>
        </p:txBody>
      </p:sp>
      <p:sp>
        <p:nvSpPr>
          <p:cNvPr id="406" name="Google Shape;40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2" name="Google Shape;41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7" name="Google Shape;41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c787c206b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c787c206b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gc787c206b5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ca90ed1afc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ca90ed1afc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ca90ed1afc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u="sng">
                <a:solidFill>
                  <a:schemeClr val="hlink"/>
                </a:solidFill>
                <a:hlinkClick r:id="rId3"/>
              </a:rPr>
              <a:t>https://www.kaushik.net/avinash/rules-choosing-web-analytics-key-performance-indicators/</a:t>
            </a:r>
            <a:endParaRPr/>
          </a:p>
          <a:p>
            <a:pPr marL="0" lvl="0" indent="0" algn="l" rtl="0">
              <a:lnSpc>
                <a:spcPct val="100000"/>
              </a:lnSpc>
              <a:spcBef>
                <a:spcPts val="0"/>
              </a:spcBef>
              <a:spcAft>
                <a:spcPts val="0"/>
              </a:spcAft>
              <a:buSzPts val="1400"/>
              <a:buNone/>
            </a:pPr>
            <a:endParaRPr/>
          </a:p>
        </p:txBody>
      </p:sp>
      <p:sp>
        <p:nvSpPr>
          <p:cNvPr id="429" name="Google Shape;429;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0c6b0f39f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0c6b0f39f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g10c6b0f39f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0df3de86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10df3de863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g110df3de863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0c6b0f39fc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0c6b0f39fc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g10c6b0f39fc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10df3de863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10df3de863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g110df3de863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0c6b0f39fc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0c6b0f39fc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10c6b0f39fc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10df3de863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10df3de863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110df3de863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65ce0c8c0c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265ce0c8c0c_0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sz="1100" u="sng">
                <a:solidFill>
                  <a:schemeClr val="hlink"/>
                </a:solidFill>
                <a:latin typeface="Arial"/>
                <a:ea typeface="Arial"/>
                <a:cs typeface="Arial"/>
                <a:sym typeface="Arial"/>
                <a:hlinkClick r:id="rId3"/>
              </a:rPr>
              <a:t>https://www.geeksforgeeks.org/data-analytics-and-its-type/</a:t>
            </a:r>
            <a:endParaRPr/>
          </a:p>
          <a:p>
            <a:pPr marL="0" lvl="0" indent="0" algn="l" rtl="0">
              <a:spcBef>
                <a:spcPts val="0"/>
              </a:spcBef>
              <a:spcAft>
                <a:spcPts val="0"/>
              </a:spcAft>
              <a:buNone/>
            </a:pPr>
            <a:endParaRPr/>
          </a:p>
        </p:txBody>
      </p:sp>
      <p:sp>
        <p:nvSpPr>
          <p:cNvPr id="478" name="Google Shape;478;g265ce0c8c0c_0_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65ce0c8c0c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65ce0c8c0c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g265ce0c8c0c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65ce0c8c0c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65ce0c8c0c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g265ce0c8c0c_0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ca90ed1afc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ca90ed1afc_0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g1ca90ed1afc_0_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65ce0c8c0c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65ce0c8c0c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g265ce0c8c0c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65ce0c8c0c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65ce0c8c0c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g265ce0c8c0c_0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65ce0c8c0c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65ce0c8c0c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4" name="Google Shape;514;g265ce0c8c0c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65ce0c8c0c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65ce0c8c0c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265ce0c8c0c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65ce0c8c0c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65ce0c8c0c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g265ce0c8c0c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65ce0c8c0c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65ce0c8c0c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g265ce0c8c0c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65ce0c8c0c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65ce0c8c0c_0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g265ce0c8c0c_0_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10df3de863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10df3de863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g110df3de863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157daf0c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157daf0c5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157daf0c5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157daf0c56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ca90ed1afc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ca90ed1afc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u="sng">
                <a:solidFill>
                  <a:schemeClr val="hlink"/>
                </a:solidFill>
                <a:hlinkClick r:id="rId3"/>
              </a:rPr>
              <a:t>https://influencermarketinghub.com/nft-domains/</a:t>
            </a:r>
            <a:r>
              <a:rPr lang="en-IN"/>
              <a:t> </a:t>
            </a:r>
            <a:endParaRPr/>
          </a:p>
          <a:p>
            <a:pPr marL="0" lvl="0" indent="0" algn="l" rtl="0">
              <a:spcBef>
                <a:spcPts val="0"/>
              </a:spcBef>
              <a:spcAft>
                <a:spcPts val="0"/>
              </a:spcAft>
              <a:buNone/>
            </a:pPr>
            <a:r>
              <a:rPr lang="en-IN" u="sng">
                <a:solidFill>
                  <a:schemeClr val="hlink"/>
                </a:solidFill>
                <a:hlinkClick r:id="rId4"/>
              </a:rPr>
              <a:t>https://www.youtube.com/watch?v=FaBxGDdJEC4</a:t>
            </a:r>
            <a:r>
              <a:rPr lang="en-IN"/>
              <a:t> </a:t>
            </a:r>
            <a:endParaRPr/>
          </a:p>
        </p:txBody>
      </p:sp>
      <p:sp>
        <p:nvSpPr>
          <p:cNvPr id="135" name="Google Shape;135;g1ca90ed1afc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1464d674a4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1464d674a4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g11464d674a4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1464d674a4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1464d674a4_1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https://en.wikipedia.org/wiki/Semantic_Web#:~:text=Berners%2DLee%20posits%20that%20if,URL%20should%20get%20data%20back.</a:t>
            </a:r>
            <a:endParaRPr/>
          </a:p>
        </p:txBody>
      </p:sp>
      <p:sp>
        <p:nvSpPr>
          <p:cNvPr id="571" name="Google Shape;571;g11464d674a4_1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01804c1a1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01804c1a1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g201804c1a1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f03a69c0b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f03a69c0b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g1f03a69c0b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1464d674a4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1464d674a4_1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https://pitt.libguides.com/metadatadiscovery/linked-data</a:t>
            </a:r>
            <a:endParaRPr/>
          </a:p>
        </p:txBody>
      </p:sp>
      <p:sp>
        <p:nvSpPr>
          <p:cNvPr id="593" name="Google Shape;593;g11464d674a4_1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1464d674a4_1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1464d674a4_1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https://uic.org/events/IMG/pdf/2_uic-digitaldays_semanticweb_dg_2019-10-02d.pdf</a:t>
            </a:r>
            <a:endParaRPr/>
          </a:p>
        </p:txBody>
      </p:sp>
      <p:sp>
        <p:nvSpPr>
          <p:cNvPr id="602" name="Google Shape;602;g11464d674a4_1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1464d674a4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1464d674a4_1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g11464d674a4_1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f19453b841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f19453b841_0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0" name="Google Shape;620;g1f19453b841_0_1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144a81db2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144a81db2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g1144a81db2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144a81db20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144a81db20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https://www.w3.org/standards/semanticweb/ontology</a:t>
            </a:r>
            <a:endParaRPr/>
          </a:p>
        </p:txBody>
      </p:sp>
      <p:sp>
        <p:nvSpPr>
          <p:cNvPr id="636" name="Google Shape;636;g1144a81db20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ca90ed1afc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ca90ed1afc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1ca90ed1afc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144a81db20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1144a81db20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g1144a81db20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144a81db20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144a81db20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IN"/>
              <a:t>https://open.hpi.de/courses/semanticweb2015/items/QEiaiqA9EKGDkqUuGa4ue</a:t>
            </a:r>
            <a:endParaRPr/>
          </a:p>
          <a:p>
            <a:pPr marL="0" lvl="0" indent="0" algn="l" rtl="0">
              <a:spcBef>
                <a:spcPts val="0"/>
              </a:spcBef>
              <a:spcAft>
                <a:spcPts val="0"/>
              </a:spcAft>
              <a:buNone/>
            </a:pPr>
            <a:endParaRPr/>
          </a:p>
        </p:txBody>
      </p:sp>
      <p:sp>
        <p:nvSpPr>
          <p:cNvPr id="650" name="Google Shape;650;g1144a81db20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144a81db20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144a81db20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https://en.wikipedia.org/wiki/Pluto</a:t>
            </a:r>
            <a:endParaRPr/>
          </a:p>
          <a:p>
            <a:pPr marL="0" lvl="0" indent="0" algn="l" rtl="0">
              <a:spcBef>
                <a:spcPts val="0"/>
              </a:spcBef>
              <a:spcAft>
                <a:spcPts val="0"/>
              </a:spcAft>
              <a:buNone/>
            </a:pPr>
            <a:r>
              <a:rPr lang="en-IN"/>
              <a:t>https://dbpedia.org/page/Pluto</a:t>
            </a:r>
            <a:endParaRPr/>
          </a:p>
        </p:txBody>
      </p:sp>
      <p:sp>
        <p:nvSpPr>
          <p:cNvPr id="659" name="Google Shape;659;g1144a81db20_0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144a81db20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144a81db20_0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g1144a81db20_0_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f03a69c0b7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f03a69c0b7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6" name="Google Shape;676;g1f03a69c0b7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144a81db20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144a81db20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3" name="Google Shape;683;g1144a81db20_0_1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144a81db20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144a81db20_0_1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1" name="Google Shape;691;g1144a81db20_0_1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16097b3d5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16097b3d5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https://www.ontotext.com/knowledgehub/fundamentals/what-are-ontologies/</a:t>
            </a:r>
            <a:endParaRPr/>
          </a:p>
        </p:txBody>
      </p:sp>
      <p:sp>
        <p:nvSpPr>
          <p:cNvPr id="699" name="Google Shape;699;g116097b3d5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16097b3d52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116097b3d52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https://www.ontotext.com/knowledgehub/fundamentals/what-are-ontologies/</a:t>
            </a:r>
            <a:endParaRPr/>
          </a:p>
        </p:txBody>
      </p:sp>
      <p:sp>
        <p:nvSpPr>
          <p:cNvPr id="706" name="Google Shape;706;g116097b3d52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16097b3d52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16097b3d52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3" name="Google Shape;713;g116097b3d52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ca90ed1afc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ca90ed1afc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g1ca90ed1afc_0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16097b3d52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16097b3d52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https://dbpedia.org/sparql?default-graph-uri=http%3A%2F%2Fdbpedia.org&amp;qtxt=PREFIX+dcterms%3A+%3Chttp%3A%2F%2Fpurl.org%2Fdc%2Fterms%2F%3E%0D%0APREFIX+skos%3A+%3Chttp%3A%2F%2Fwww.w3.org%2F2004%2F02%2Fskos%2Fcore%23%3E%0D%0APREFIX+dbp%3A+%3Chttp%3A%2F%2Fdbpedia.org%2Fproperty%2F%3E%0D%0APREFIX+dbc%3A+%3Chttp%3A%2F%2Fdbpedia.org%2Fresource%2FCategory%3A%3E%0D%0A%0D%0ASELECT+distinct+%3Fs+%3Fo+%0D%0AFROM+%3Chttp%3A%2F%2Fdbpedia.org%2F%3E%0D%0AWHERE%7B%0D%0A%3Fs+dcterms%3Asubject%2Fskos%3Abroader*++dbc%3ADiscovery_and_exploration_of_the_Solar_System+%3B%0D%0A+++++dbp%3AsatelliteOf+%3Fo+.%0D%0A%7D+%0D%0A&amp;format=text%2Fhtml&amp;timeout=30000&amp;debug=on</a:t>
            </a:r>
            <a:endParaRPr/>
          </a:p>
        </p:txBody>
      </p:sp>
      <p:sp>
        <p:nvSpPr>
          <p:cNvPr id="720" name="Google Shape;720;g116097b3d52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144a81db20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144a81db20_0_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144a81db20_0_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15794b878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15794b878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g115794b878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44a81db20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44a81db20_0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3" name="Google Shape;743;g1144a81db20_0_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144a81db20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144a81db20_0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g1144a81db20_0_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144a81db20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144a81db20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7" name="Google Shape;757;g1144a81db20_0_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15794b878c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15794b878c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g115794b878c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144a81db20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1144a81db20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g1144a81db20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144a81db20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144a81db20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8" name="Google Shape;778;g1144a81db20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f03c311cc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1f03c311cc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5" name="Google Shape;785;g1f03c311cc1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15600" y="1645433"/>
            <a:ext cx="11360700" cy="4446300"/>
          </a:xfrm>
          <a:prstGeom prst="rect">
            <a:avLst/>
          </a:prstGeom>
        </p:spPr>
        <p:txBody>
          <a:bodyPr spcFirstLastPara="1" wrap="square" lIns="91425" tIns="45700" rIns="91425" bIns="45700" anchor="t" anchorCtr="0">
            <a:normAutofit/>
          </a:bodyPr>
          <a:lstStyle>
            <a:lvl1pPr marL="457200" lvl="0" indent="-406400" rtl="0">
              <a:spcBef>
                <a:spcPts val="1000"/>
              </a:spcBef>
              <a:spcAft>
                <a:spcPts val="0"/>
              </a:spcAft>
              <a:buSzPts val="2800"/>
              <a:buChar char="•"/>
              <a:defRPr/>
            </a:lvl1pPr>
            <a:lvl2pPr marL="914400" lvl="1" indent="-381000" rtl="0">
              <a:spcBef>
                <a:spcPts val="500"/>
              </a:spcBef>
              <a:spcAft>
                <a:spcPts val="0"/>
              </a:spcAft>
              <a:buSzPts val="2400"/>
              <a:buChar char="•"/>
              <a:defRPr/>
            </a:lvl2pPr>
            <a:lvl3pPr marL="1371600" lvl="2" indent="-355600" rtl="0">
              <a:spcBef>
                <a:spcPts val="500"/>
              </a:spcBef>
              <a:spcAft>
                <a:spcPts val="0"/>
              </a:spcAft>
              <a:buSzPts val="2000"/>
              <a:buChar char="•"/>
              <a:defRPr/>
            </a:lvl3pPr>
            <a:lvl4pPr marL="1828800" lvl="3" indent="-342900" rtl="0">
              <a:spcBef>
                <a:spcPts val="500"/>
              </a:spcBef>
              <a:spcAft>
                <a:spcPts val="0"/>
              </a:spcAft>
              <a:buSzPts val="1800"/>
              <a:buChar char="•"/>
              <a:defRPr/>
            </a:lvl4pPr>
            <a:lvl5pPr marL="2286000" lvl="4" indent="-342900" rtl="0">
              <a:spcBef>
                <a:spcPts val="500"/>
              </a:spcBef>
              <a:spcAft>
                <a:spcPts val="0"/>
              </a:spcAft>
              <a:buSzPts val="1800"/>
              <a:buChar char="•"/>
              <a:defRPr/>
            </a:lvl5pPr>
            <a:lvl6pPr marL="2743200" lvl="5" indent="-342900" rtl="0">
              <a:spcBef>
                <a:spcPts val="500"/>
              </a:spcBef>
              <a:spcAft>
                <a:spcPts val="0"/>
              </a:spcAft>
              <a:buSzPts val="1800"/>
              <a:buChar char="•"/>
              <a:defRPr/>
            </a:lvl6pPr>
            <a:lvl7pPr marL="3200400" lvl="6" indent="-342900" rtl="0">
              <a:spcBef>
                <a:spcPts val="500"/>
              </a:spcBef>
              <a:spcAft>
                <a:spcPts val="0"/>
              </a:spcAft>
              <a:buSzPts val="1800"/>
              <a:buChar char="•"/>
              <a:defRPr/>
            </a:lvl7pPr>
            <a:lvl8pPr marL="3657600" lvl="7" indent="-342900" rtl="0">
              <a:spcBef>
                <a:spcPts val="500"/>
              </a:spcBef>
              <a:spcAft>
                <a:spcPts val="0"/>
              </a:spcAft>
              <a:buSzPts val="1800"/>
              <a:buChar char="•"/>
              <a:defRPr/>
            </a:lvl8pPr>
            <a:lvl9pPr marL="4114800" lvl="8" indent="-342900" rtl="0">
              <a:spcBef>
                <a:spcPts val="500"/>
              </a:spcBef>
              <a:spcAft>
                <a:spcPts val="0"/>
              </a:spcAft>
              <a:buSzPts val="1800"/>
              <a:buChar char="•"/>
              <a:defRPr/>
            </a:lvl9pPr>
          </a:lstStyle>
          <a:p>
            <a:endParaRPr/>
          </a:p>
        </p:txBody>
      </p:sp>
      <p:sp>
        <p:nvSpPr>
          <p:cNvPr id="87" name="Google Shape;87;p13"/>
          <p:cNvSpPr txBox="1">
            <a:spLocks noGrp="1"/>
          </p:cNvSpPr>
          <p:nvPr>
            <p:ph type="sldNum" idx="12"/>
          </p:nvPr>
        </p:nvSpPr>
        <p:spPr>
          <a:xfrm>
            <a:off x="11330666" y="6251679"/>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0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ustomXml" Target="../ink/ink25.xml"/><Relationship Id="rId18" Type="http://schemas.openxmlformats.org/officeDocument/2006/relationships/image" Target="../media/image33.png"/><Relationship Id="rId3" Type="http://schemas.openxmlformats.org/officeDocument/2006/relationships/customXml" Target="../ink/ink20.xml"/><Relationship Id="rId21" Type="http://schemas.openxmlformats.org/officeDocument/2006/relationships/customXml" Target="../ink/ink29.xml"/><Relationship Id="rId7" Type="http://schemas.openxmlformats.org/officeDocument/2006/relationships/customXml" Target="../ink/ink22.xml"/><Relationship Id="rId12" Type="http://schemas.openxmlformats.org/officeDocument/2006/relationships/image" Target="../media/image30.png"/><Relationship Id="rId17" Type="http://schemas.openxmlformats.org/officeDocument/2006/relationships/customXml" Target="../ink/ink27.xml"/><Relationship Id="rId2" Type="http://schemas.openxmlformats.org/officeDocument/2006/relationships/notesSlide" Target="../notesSlides/notesSlide11.xml"/><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customXml" Target="../ink/ink24.xml"/><Relationship Id="rId24" Type="http://schemas.openxmlformats.org/officeDocument/2006/relationships/image" Target="../media/image36.png"/><Relationship Id="rId5" Type="http://schemas.openxmlformats.org/officeDocument/2006/relationships/customXml" Target="../ink/ink21.xml"/><Relationship Id="rId15" Type="http://schemas.openxmlformats.org/officeDocument/2006/relationships/customXml" Target="../ink/ink26.xml"/><Relationship Id="rId23" Type="http://schemas.openxmlformats.org/officeDocument/2006/relationships/customXml" Target="../ink/ink30.xml"/><Relationship Id="rId10" Type="http://schemas.openxmlformats.org/officeDocument/2006/relationships/image" Target="../media/image29.png"/><Relationship Id="rId19" Type="http://schemas.openxmlformats.org/officeDocument/2006/relationships/customXml" Target="../ink/ink28.xml"/><Relationship Id="rId4" Type="http://schemas.openxmlformats.org/officeDocument/2006/relationships/image" Target="../media/image26.png"/><Relationship Id="rId9" Type="http://schemas.openxmlformats.org/officeDocument/2006/relationships/customXml" Target="../ink/ink23.xml"/><Relationship Id="rId14" Type="http://schemas.openxmlformats.org/officeDocument/2006/relationships/image" Target="../media/image31.png"/><Relationship Id="rId22" Type="http://schemas.openxmlformats.org/officeDocument/2006/relationships/image" Target="../media/image35.png"/></Relationships>
</file>

<file path=ppt/slides/_rels/slide11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www.oreilly.com/library/view/learning-sparql-2nd/9781449371449/ch04.html"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customXml" Target="../ink/ink36.xml"/><Relationship Id="rId3" Type="http://schemas.openxmlformats.org/officeDocument/2006/relationships/customXml" Target="../ink/ink31.xml"/><Relationship Id="rId7" Type="http://schemas.openxmlformats.org/officeDocument/2006/relationships/customXml" Target="../ink/ink33.xml"/><Relationship Id="rId12" Type="http://schemas.openxmlformats.org/officeDocument/2006/relationships/image" Target="../media/image41.png"/><Relationship Id="rId2" Type="http://schemas.openxmlformats.org/officeDocument/2006/relationships/notesSlide" Target="../notesSlides/notesSlide12.xml"/><Relationship Id="rId16"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customXml" Target="../ink/ink35.xml"/><Relationship Id="rId5" Type="http://schemas.openxmlformats.org/officeDocument/2006/relationships/customXml" Target="../ink/ink32.xml"/><Relationship Id="rId15" Type="http://schemas.openxmlformats.org/officeDocument/2006/relationships/customXml" Target="../ink/ink37.xml"/><Relationship Id="rId10"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customXml" Target="../ink/ink34.xml"/><Relationship Id="rId14" Type="http://schemas.openxmlformats.org/officeDocument/2006/relationships/image" Target="../media/image42.png"/></Relationships>
</file>

<file path=ppt/slides/_rels/slide12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customXml" Target="../ink/ink38.xml"/><Relationship Id="rId7" Type="http://schemas.openxmlformats.org/officeDocument/2006/relationships/customXml" Target="../ink/ink4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customXml" Target="../ink/ink39.xml"/><Relationship Id="rId4" Type="http://schemas.openxmlformats.org/officeDocument/2006/relationships/image" Target="../media/image44.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customXml" Target="../ink/ink46.xml"/><Relationship Id="rId3" Type="http://schemas.openxmlformats.org/officeDocument/2006/relationships/customXml" Target="../ink/ink41.xml"/><Relationship Id="rId7" Type="http://schemas.openxmlformats.org/officeDocument/2006/relationships/customXml" Target="../ink/ink43.xml"/><Relationship Id="rId12"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customXml" Target="../ink/ink45.xml"/><Relationship Id="rId5" Type="http://schemas.openxmlformats.org/officeDocument/2006/relationships/customXml" Target="../ink/ink42.xml"/><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customXml" Target="../ink/ink44.xml"/><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customXml" Target="../ink/ink49.xml"/><Relationship Id="rId3" Type="http://schemas.openxmlformats.org/officeDocument/2006/relationships/hyperlink" Target="https://www.omnisend.com/blog/best-email-marketing-campaigns/" TargetMode="External"/><Relationship Id="rId7"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customXml" Target="../ink/ink48.xml"/><Relationship Id="rId5" Type="http://schemas.openxmlformats.org/officeDocument/2006/relationships/image" Target="../media/image57.png"/><Relationship Id="rId4" Type="http://schemas.openxmlformats.org/officeDocument/2006/relationships/customXml" Target="../ink/ink47.xml"/><Relationship Id="rId9"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hyperlink" Target="https://www.beaconstac.com/qr-code-generator"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customXml" Target="../ink/ink51.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customXml" Target="../ink/ink53.xml"/><Relationship Id="rId7" Type="http://schemas.openxmlformats.org/officeDocument/2006/relationships/customXml" Target="../ink/ink55.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customXml" Target="../ink/ink54.xml"/><Relationship Id="rId10" Type="http://schemas.openxmlformats.org/officeDocument/2006/relationships/image" Target="../media/image71.png"/><Relationship Id="rId4" Type="http://schemas.openxmlformats.org/officeDocument/2006/relationships/image" Target="../media/image68.png"/><Relationship Id="rId9" Type="http://schemas.openxmlformats.org/officeDocument/2006/relationships/customXml" Target="../ink/ink5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customXml" Target="../ink/ink9.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6.xml"/><Relationship Id="rId11"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image" Target="../media/image12.png"/><Relationship Id="rId10" Type="http://schemas.openxmlformats.org/officeDocument/2006/relationships/customXml" Target="../ink/ink8.xml"/><Relationship Id="rId4" Type="http://schemas.openxmlformats.org/officeDocument/2006/relationships/customXml" Target="../ink/ink5.xml"/><Relationship Id="rId9" Type="http://schemas.openxmlformats.org/officeDocument/2006/relationships/image" Target="../media/image9.png"/><Relationship Id="rId14" Type="http://schemas.openxmlformats.org/officeDocument/2006/relationships/customXml" Target="../ink/ink10.xml"/></Relationships>
</file>

<file path=ppt/slides/_rels/slide5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customXml" Target="../ink/ink57.xml"/><Relationship Id="rId7" Type="http://schemas.openxmlformats.org/officeDocument/2006/relationships/customXml" Target="../ink/ink59.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customXml" Target="../ink/ink58.xml"/><Relationship Id="rId10" Type="http://schemas.openxmlformats.org/officeDocument/2006/relationships/image" Target="../media/image75.png"/><Relationship Id="rId4" Type="http://schemas.openxmlformats.org/officeDocument/2006/relationships/image" Target="../media/image72.png"/><Relationship Id="rId9" Type="http://schemas.openxmlformats.org/officeDocument/2006/relationships/customXml" Target="../ink/ink60.xml"/></Relationships>
</file>

<file path=ppt/slides/_rels/slide5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customXml" Target="../ink/ink66.xml"/><Relationship Id="rId18" Type="http://schemas.openxmlformats.org/officeDocument/2006/relationships/image" Target="../media/image83.png"/><Relationship Id="rId26" Type="http://schemas.openxmlformats.org/officeDocument/2006/relationships/image" Target="../media/image87.png"/><Relationship Id="rId3" Type="http://schemas.openxmlformats.org/officeDocument/2006/relationships/customXml" Target="../ink/ink61.xml"/><Relationship Id="rId21" Type="http://schemas.openxmlformats.org/officeDocument/2006/relationships/customXml" Target="../ink/ink70.xml"/><Relationship Id="rId7" Type="http://schemas.openxmlformats.org/officeDocument/2006/relationships/customXml" Target="../ink/ink63.xml"/><Relationship Id="rId12" Type="http://schemas.openxmlformats.org/officeDocument/2006/relationships/image" Target="../media/image80.png"/><Relationship Id="rId17" Type="http://schemas.openxmlformats.org/officeDocument/2006/relationships/customXml" Target="../ink/ink68.xml"/><Relationship Id="rId25" Type="http://schemas.openxmlformats.org/officeDocument/2006/relationships/customXml" Target="../ink/ink72.xml"/><Relationship Id="rId2" Type="http://schemas.openxmlformats.org/officeDocument/2006/relationships/notesSlide" Target="../notesSlides/notesSlide51.xml"/><Relationship Id="rId16" Type="http://schemas.openxmlformats.org/officeDocument/2006/relationships/image" Target="../media/image82.png"/><Relationship Id="rId20"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customXml" Target="../ink/ink65.xml"/><Relationship Id="rId24" Type="http://schemas.openxmlformats.org/officeDocument/2006/relationships/image" Target="../media/image86.png"/><Relationship Id="rId5" Type="http://schemas.openxmlformats.org/officeDocument/2006/relationships/customXml" Target="../ink/ink62.xml"/><Relationship Id="rId15" Type="http://schemas.openxmlformats.org/officeDocument/2006/relationships/customXml" Target="../ink/ink67.xml"/><Relationship Id="rId23" Type="http://schemas.openxmlformats.org/officeDocument/2006/relationships/customXml" Target="../ink/ink71.xml"/><Relationship Id="rId10" Type="http://schemas.openxmlformats.org/officeDocument/2006/relationships/image" Target="../media/image79.png"/><Relationship Id="rId19" Type="http://schemas.openxmlformats.org/officeDocument/2006/relationships/customXml" Target="../ink/ink69.xml"/><Relationship Id="rId4" Type="http://schemas.openxmlformats.org/officeDocument/2006/relationships/image" Target="../media/image76.png"/><Relationship Id="rId9" Type="http://schemas.openxmlformats.org/officeDocument/2006/relationships/customXml" Target="../ink/ink64.xml"/><Relationship Id="rId14" Type="http://schemas.openxmlformats.org/officeDocument/2006/relationships/image" Target="../media/image81.png"/><Relationship Id="rId22"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customXml" Target="../ink/ink73.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customXml" Target="../ink/ink74.xml"/><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customXml" Target="../ink/ink75.xml"/><Relationship Id="rId7" Type="http://schemas.openxmlformats.org/officeDocument/2006/relationships/customXml" Target="../ink/ink77.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customXml" Target="../ink/ink76.xml"/><Relationship Id="rId10" Type="http://schemas.openxmlformats.org/officeDocument/2006/relationships/image" Target="../media/image93.png"/><Relationship Id="rId4" Type="http://schemas.openxmlformats.org/officeDocument/2006/relationships/image" Target="../media/image90.png"/><Relationship Id="rId9" Type="http://schemas.openxmlformats.org/officeDocument/2006/relationships/customXml" Target="../ink/ink7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customXml" Target="../ink/ink81.xml"/><Relationship Id="rId13" Type="http://schemas.openxmlformats.org/officeDocument/2006/relationships/image" Target="../media/image99.png"/><Relationship Id="rId18" Type="http://schemas.openxmlformats.org/officeDocument/2006/relationships/customXml" Target="../ink/ink86.xml"/><Relationship Id="rId3" Type="http://schemas.openxmlformats.org/officeDocument/2006/relationships/image" Target="../media/image94.png"/><Relationship Id="rId21" Type="http://schemas.openxmlformats.org/officeDocument/2006/relationships/image" Target="../media/image103.png"/><Relationship Id="rId7" Type="http://schemas.openxmlformats.org/officeDocument/2006/relationships/image" Target="../media/image96.png"/><Relationship Id="rId12" Type="http://schemas.openxmlformats.org/officeDocument/2006/relationships/customXml" Target="../ink/ink83.xml"/><Relationship Id="rId17" Type="http://schemas.openxmlformats.org/officeDocument/2006/relationships/image" Target="../media/image101.png"/><Relationship Id="rId2" Type="http://schemas.openxmlformats.org/officeDocument/2006/relationships/notesSlide" Target="../notesSlides/notesSlide57.xml"/><Relationship Id="rId16" Type="http://schemas.openxmlformats.org/officeDocument/2006/relationships/customXml" Target="../ink/ink85.xml"/><Relationship Id="rId20" Type="http://schemas.openxmlformats.org/officeDocument/2006/relationships/customXml" Target="../ink/ink87.xml"/><Relationship Id="rId1" Type="http://schemas.openxmlformats.org/officeDocument/2006/relationships/slideLayout" Target="../slideLayouts/slideLayout2.xml"/><Relationship Id="rId6" Type="http://schemas.openxmlformats.org/officeDocument/2006/relationships/customXml" Target="../ink/ink80.xml"/><Relationship Id="rId11" Type="http://schemas.openxmlformats.org/officeDocument/2006/relationships/image" Target="../media/image98.png"/><Relationship Id="rId5" Type="http://schemas.openxmlformats.org/officeDocument/2006/relationships/image" Target="../media/image95.png"/><Relationship Id="rId15" Type="http://schemas.openxmlformats.org/officeDocument/2006/relationships/image" Target="../media/image100.png"/><Relationship Id="rId23" Type="http://schemas.openxmlformats.org/officeDocument/2006/relationships/image" Target="../media/image104.png"/><Relationship Id="rId10" Type="http://schemas.openxmlformats.org/officeDocument/2006/relationships/customXml" Target="../ink/ink82.xml"/><Relationship Id="rId19" Type="http://schemas.openxmlformats.org/officeDocument/2006/relationships/image" Target="../media/image102.png"/><Relationship Id="rId4" Type="http://schemas.openxmlformats.org/officeDocument/2006/relationships/customXml" Target="../ink/ink79.xml"/><Relationship Id="rId9" Type="http://schemas.openxmlformats.org/officeDocument/2006/relationships/image" Target="../media/image97.png"/><Relationship Id="rId14" Type="http://schemas.openxmlformats.org/officeDocument/2006/relationships/customXml" Target="../ink/ink84.xml"/><Relationship Id="rId22" Type="http://schemas.openxmlformats.org/officeDocument/2006/relationships/customXml" Target="../ink/ink88.xml"/></Relationships>
</file>

<file path=ppt/slides/_rels/slide5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customXml" Target="../ink/ink89.xml"/><Relationship Id="rId7" Type="http://schemas.openxmlformats.org/officeDocument/2006/relationships/customXml" Target="../ink/ink91.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customXml" Target="../ink/ink90.xml"/><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customXml" Target="../ink/ink94.xml"/><Relationship Id="rId13" Type="http://schemas.openxmlformats.org/officeDocument/2006/relationships/image" Target="../media/image113.png"/><Relationship Id="rId3" Type="http://schemas.openxmlformats.org/officeDocument/2006/relationships/hyperlink" Target="https://iterationinsights.com/article/where-to-start-with-the-4-types-of-analytics/" TargetMode="External"/><Relationship Id="rId7" Type="http://schemas.openxmlformats.org/officeDocument/2006/relationships/image" Target="../media/image110.png"/><Relationship Id="rId12" Type="http://schemas.openxmlformats.org/officeDocument/2006/relationships/customXml" Target="../ink/ink96.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customXml" Target="../ink/ink93.xml"/><Relationship Id="rId11" Type="http://schemas.openxmlformats.org/officeDocument/2006/relationships/image" Target="../media/image112.png"/><Relationship Id="rId5" Type="http://schemas.openxmlformats.org/officeDocument/2006/relationships/image" Target="../media/image109.png"/><Relationship Id="rId10" Type="http://schemas.openxmlformats.org/officeDocument/2006/relationships/customXml" Target="../ink/ink95.xml"/><Relationship Id="rId4" Type="http://schemas.openxmlformats.org/officeDocument/2006/relationships/customXml" Target="../ink/ink92.xml"/><Relationship Id="rId9" Type="http://schemas.openxmlformats.org/officeDocument/2006/relationships/image" Target="../media/image11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customXml" Target="../ink/ink99.xml"/><Relationship Id="rId13" Type="http://schemas.openxmlformats.org/officeDocument/2006/relationships/image" Target="../media/image118.png"/><Relationship Id="rId3" Type="http://schemas.openxmlformats.org/officeDocument/2006/relationships/hyperlink" Target="https://www.gartner.com/en/information-technology/glossary/predictive-analytics-2" TargetMode="External"/><Relationship Id="rId7" Type="http://schemas.openxmlformats.org/officeDocument/2006/relationships/image" Target="../media/image115.png"/><Relationship Id="rId12" Type="http://schemas.openxmlformats.org/officeDocument/2006/relationships/customXml" Target="../ink/ink101.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customXml" Target="../ink/ink98.xml"/><Relationship Id="rId11" Type="http://schemas.openxmlformats.org/officeDocument/2006/relationships/image" Target="../media/image117.png"/><Relationship Id="rId5" Type="http://schemas.openxmlformats.org/officeDocument/2006/relationships/image" Target="../media/image114.png"/><Relationship Id="rId15" Type="http://schemas.openxmlformats.org/officeDocument/2006/relationships/image" Target="../media/image119.png"/><Relationship Id="rId10" Type="http://schemas.openxmlformats.org/officeDocument/2006/relationships/customXml" Target="../ink/ink100.xml"/><Relationship Id="rId4" Type="http://schemas.openxmlformats.org/officeDocument/2006/relationships/customXml" Target="../ink/ink97.xml"/><Relationship Id="rId9" Type="http://schemas.openxmlformats.org/officeDocument/2006/relationships/image" Target="../media/image116.png"/><Relationship Id="rId14" Type="http://schemas.openxmlformats.org/officeDocument/2006/relationships/customXml" Target="../ink/ink10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customXml" Target="../ink/ink107.xml"/><Relationship Id="rId5" Type="http://schemas.openxmlformats.org/officeDocument/2006/relationships/customXml" Target="../ink/ink104.xml"/><Relationship Id="rId10" Type="http://schemas.openxmlformats.org/officeDocument/2006/relationships/image" Target="../media/image123.png"/><Relationship Id="rId4" Type="http://schemas.openxmlformats.org/officeDocument/2006/relationships/image" Target="../media/image120.png"/><Relationship Id="rId9" Type="http://schemas.openxmlformats.org/officeDocument/2006/relationships/customXml" Target="../ink/ink10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customXml" Target="../ink/ink108.xml"/><Relationship Id="rId7" Type="http://schemas.openxmlformats.org/officeDocument/2006/relationships/customXml" Target="../ink/ink110.xml"/><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126.png"/><Relationship Id="rId5" Type="http://schemas.openxmlformats.org/officeDocument/2006/relationships/customXml" Target="../ink/ink109.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11.xml"/></Relationships>
</file>

<file path=ppt/slides/_rels/slide69.xml.rels><?xml version="1.0" encoding="UTF-8" standalone="yes"?>
<Relationships xmlns="http://schemas.openxmlformats.org/package/2006/relationships"><Relationship Id="rId3" Type="http://schemas.openxmlformats.org/officeDocument/2006/relationships/customXml" Target="../ink/ink112.xml"/><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130.png"/><Relationship Id="rId5" Type="http://schemas.openxmlformats.org/officeDocument/2006/relationships/customXml" Target="../ink/ink113.xml"/><Relationship Id="rId4" Type="http://schemas.openxmlformats.org/officeDocument/2006/relationships/image" Target="../media/image129.png"/></Relationships>
</file>

<file path=ppt/slides/_rels/slide7.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image" Target="../media/image18.png"/><Relationship Id="rId3" Type="http://schemas.openxmlformats.org/officeDocument/2006/relationships/hyperlink" Target="https://influencermarketinghub.com/what-is-an-nft/" TargetMode="External"/><Relationship Id="rId7" Type="http://schemas.openxmlformats.org/officeDocument/2006/relationships/image" Target="../media/image15.png"/><Relationship Id="rId12" Type="http://schemas.openxmlformats.org/officeDocument/2006/relationships/customXml" Target="../ink/ink1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12.xml"/><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customXml" Target="../ink/ink14.xml"/><Relationship Id="rId4" Type="http://schemas.openxmlformats.org/officeDocument/2006/relationships/customXml" Target="../ink/ink11.xml"/><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customXml" Target="../ink/ink17.xml"/><Relationship Id="rId12"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customXml" Target="../ink/ink19.xml"/><Relationship Id="rId5" Type="http://schemas.openxmlformats.org/officeDocument/2006/relationships/customXml" Target="../ink/ink16.xm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customXml" Target="../ink/ink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ontotext.com/knowledgehub/fundamentals/what-is-a-knowledge-graph/"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customXml" Target="../ink/ink116.xml"/><Relationship Id="rId3" Type="http://schemas.openxmlformats.org/officeDocument/2006/relationships/image" Target="../media/image140.png"/><Relationship Id="rId7" Type="http://schemas.openxmlformats.org/officeDocument/2006/relationships/image" Target="../media/image14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customXml" Target="../ink/ink115.xml"/><Relationship Id="rId5" Type="http://schemas.openxmlformats.org/officeDocument/2006/relationships/image" Target="../media/image141.png"/><Relationship Id="rId4" Type="http://schemas.openxmlformats.org/officeDocument/2006/relationships/customXml" Target="../ink/ink114.xml"/><Relationship Id="rId9" Type="http://schemas.openxmlformats.org/officeDocument/2006/relationships/image" Target="../media/image1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p:nvPr/>
        </p:nvSpPr>
        <p:spPr>
          <a:xfrm>
            <a:off x="1676400" y="228600"/>
            <a:ext cx="8686800" cy="3124200"/>
          </a:xfrm>
          <a:prstGeom prst="rect">
            <a:avLst/>
          </a:prstGeom>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162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endParaRPr sz="54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5400"/>
              <a:buFont typeface="Arial"/>
              <a:buNone/>
            </a:pPr>
            <a:r>
              <a:rPr lang="en-IN" sz="5400" b="1">
                <a:solidFill>
                  <a:schemeClr val="lt1"/>
                </a:solidFill>
                <a:latin typeface="Calibri"/>
                <a:ea typeface="Calibri"/>
                <a:cs typeface="Calibri"/>
                <a:sym typeface="Calibri"/>
              </a:rPr>
              <a:t>Introduction to Web X.0</a:t>
            </a:r>
            <a:endParaRPr sz="5400" b="1" i="0" u="none" strike="noStrike" cap="none">
              <a:solidFill>
                <a:schemeClr val="lt1"/>
              </a:solidFill>
              <a:latin typeface="Calibri"/>
              <a:ea typeface="Calibri"/>
              <a:cs typeface="Calibri"/>
              <a:sym typeface="Calibri"/>
            </a:endParaRPr>
          </a:p>
        </p:txBody>
      </p:sp>
      <p:sp>
        <p:nvSpPr>
          <p:cNvPr id="93" name="Google Shape;93;p14"/>
          <p:cNvSpPr txBox="1"/>
          <p:nvPr/>
        </p:nvSpPr>
        <p:spPr>
          <a:xfrm>
            <a:off x="1752600" y="4114800"/>
            <a:ext cx="8686800" cy="1447800"/>
          </a:xfrm>
          <a:prstGeom prst="rect">
            <a:avLst/>
          </a:prstGeom>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162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600"/>
              <a:buFont typeface="Arial"/>
              <a:buNone/>
            </a:pPr>
            <a:r>
              <a:rPr lang="en-IN" sz="3600" b="1" i="0" u="none" strike="noStrike" cap="none">
                <a:solidFill>
                  <a:schemeClr val="lt1"/>
                </a:solidFill>
                <a:latin typeface="Calibri"/>
                <a:ea typeface="Calibri"/>
                <a:cs typeface="Calibri"/>
                <a:sym typeface="Calibri"/>
              </a:rPr>
              <a:t>Module </a:t>
            </a:r>
            <a:r>
              <a:rPr lang="en-IN" sz="3600" b="1">
                <a:solidFill>
                  <a:schemeClr val="lt1"/>
                </a:solidFill>
                <a:latin typeface="Calibri"/>
                <a:ea typeface="Calibri"/>
                <a:cs typeface="Calibri"/>
                <a:sym typeface="Calibri"/>
              </a:rPr>
              <a:t>1</a:t>
            </a:r>
            <a:endParaRPr sz="3600" b="1" i="0" u="none" strike="noStrike" cap="non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61" name="Google Shape;161;p2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62" name="Google Shape;162;p23"/>
          <p:cNvPicPr preferRelativeResize="0"/>
          <p:nvPr/>
        </p:nvPicPr>
        <p:blipFill>
          <a:blip r:embed="rId3">
            <a:alphaModFix/>
          </a:blip>
          <a:stretch>
            <a:fillRect/>
          </a:stretch>
        </p:blipFill>
        <p:spPr>
          <a:xfrm>
            <a:off x="1111226" y="-144300"/>
            <a:ext cx="9755925" cy="659130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1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796" name="Google Shape;796;p11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797" name="Google Shape;797;p113"/>
          <p:cNvPicPr preferRelativeResize="0"/>
          <p:nvPr/>
        </p:nvPicPr>
        <p:blipFill>
          <a:blip r:embed="rId3">
            <a:alphaModFix/>
          </a:blip>
          <a:stretch>
            <a:fillRect/>
          </a:stretch>
        </p:blipFill>
        <p:spPr>
          <a:xfrm>
            <a:off x="2028825" y="457200"/>
            <a:ext cx="8134350" cy="59436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11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804" name="Google Shape;804;p11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805" name="Google Shape;805;p114"/>
          <p:cNvPicPr preferRelativeResize="0"/>
          <p:nvPr/>
        </p:nvPicPr>
        <p:blipFill>
          <a:blip r:embed="rId3">
            <a:alphaModFix/>
          </a:blip>
          <a:stretch>
            <a:fillRect/>
          </a:stretch>
        </p:blipFill>
        <p:spPr>
          <a:xfrm>
            <a:off x="2009775" y="681038"/>
            <a:ext cx="8172450" cy="5495925"/>
          </a:xfrm>
          <a:prstGeom prst="rect">
            <a:avLst/>
          </a:prstGeom>
          <a:noFill/>
          <a:ln>
            <a:noFill/>
          </a:ln>
        </p:spPr>
      </p:pic>
      <p:pic>
        <p:nvPicPr>
          <p:cNvPr id="806" name="Google Shape;806;p114"/>
          <p:cNvPicPr preferRelativeResize="0"/>
          <p:nvPr/>
        </p:nvPicPr>
        <p:blipFill>
          <a:blip r:embed="rId4">
            <a:alphaModFix/>
          </a:blip>
          <a:stretch>
            <a:fillRect/>
          </a:stretch>
        </p:blipFill>
        <p:spPr>
          <a:xfrm>
            <a:off x="1714500" y="204788"/>
            <a:ext cx="8763000" cy="64484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11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813" name="Google Shape;813;p11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814" name="Google Shape;814;p115"/>
          <p:cNvPicPr preferRelativeResize="0"/>
          <p:nvPr/>
        </p:nvPicPr>
        <p:blipFill>
          <a:blip r:embed="rId3">
            <a:alphaModFix/>
          </a:blip>
          <a:stretch>
            <a:fillRect/>
          </a:stretch>
        </p:blipFill>
        <p:spPr>
          <a:xfrm>
            <a:off x="2305050" y="323850"/>
            <a:ext cx="7581900" cy="62103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1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821" name="Google Shape;821;p11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822" name="Google Shape;822;p116"/>
          <p:cNvPicPr preferRelativeResize="0"/>
          <p:nvPr/>
        </p:nvPicPr>
        <p:blipFill>
          <a:blip r:embed="rId3">
            <a:alphaModFix/>
          </a:blip>
          <a:stretch>
            <a:fillRect/>
          </a:stretch>
        </p:blipFill>
        <p:spPr>
          <a:xfrm>
            <a:off x="2076450" y="276225"/>
            <a:ext cx="8039100" cy="63055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829" name="Google Shape;829;p11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830" name="Google Shape;830;p117"/>
          <p:cNvPicPr preferRelativeResize="0"/>
          <p:nvPr/>
        </p:nvPicPr>
        <p:blipFill>
          <a:blip r:embed="rId3">
            <a:alphaModFix/>
          </a:blip>
          <a:stretch>
            <a:fillRect/>
          </a:stretch>
        </p:blipFill>
        <p:spPr>
          <a:xfrm>
            <a:off x="1814513" y="419100"/>
            <a:ext cx="8562975" cy="60198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837" name="Google Shape;837;p11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838" name="Google Shape;838;p118"/>
          <p:cNvPicPr preferRelativeResize="0"/>
          <p:nvPr/>
        </p:nvPicPr>
        <p:blipFill>
          <a:blip r:embed="rId3">
            <a:alphaModFix/>
          </a:blip>
          <a:stretch>
            <a:fillRect/>
          </a:stretch>
        </p:blipFill>
        <p:spPr>
          <a:xfrm>
            <a:off x="1905000" y="676275"/>
            <a:ext cx="8382000" cy="55054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1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845" name="Google Shape;845;p11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846" name="Google Shape;846;p119"/>
          <p:cNvPicPr preferRelativeResize="0"/>
          <p:nvPr/>
        </p:nvPicPr>
        <p:blipFill>
          <a:blip r:embed="rId3">
            <a:alphaModFix/>
          </a:blip>
          <a:stretch>
            <a:fillRect/>
          </a:stretch>
        </p:blipFill>
        <p:spPr>
          <a:xfrm>
            <a:off x="1981200" y="495300"/>
            <a:ext cx="8229600" cy="58674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2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853" name="Google Shape;853;p12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854" name="Google Shape;854;p120"/>
          <p:cNvPicPr preferRelativeResize="0"/>
          <p:nvPr/>
        </p:nvPicPr>
        <p:blipFill>
          <a:blip r:embed="rId3">
            <a:alphaModFix/>
          </a:blip>
          <a:stretch>
            <a:fillRect/>
          </a:stretch>
        </p:blipFill>
        <p:spPr>
          <a:xfrm>
            <a:off x="1662113" y="266700"/>
            <a:ext cx="8867775" cy="63246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861" name="Google Shape;861;p12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862" name="Google Shape;862;p121"/>
          <p:cNvPicPr preferRelativeResize="0"/>
          <p:nvPr/>
        </p:nvPicPr>
        <p:blipFill>
          <a:blip r:embed="rId3">
            <a:alphaModFix/>
          </a:blip>
          <a:stretch>
            <a:fillRect/>
          </a:stretch>
        </p:blipFill>
        <p:spPr>
          <a:xfrm>
            <a:off x="1876425" y="733425"/>
            <a:ext cx="8439150" cy="53911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869" name="Google Shape;869;p12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870" name="Google Shape;870;p122"/>
          <p:cNvPicPr preferRelativeResize="0"/>
          <p:nvPr/>
        </p:nvPicPr>
        <p:blipFill>
          <a:blip r:embed="rId3">
            <a:alphaModFix/>
          </a:blip>
          <a:stretch>
            <a:fillRect/>
          </a:stretch>
        </p:blipFill>
        <p:spPr>
          <a:xfrm>
            <a:off x="1890713" y="576263"/>
            <a:ext cx="8410575" cy="5705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Web 4.0</a:t>
            </a:r>
            <a:endParaRPr/>
          </a:p>
        </p:txBody>
      </p:sp>
      <p:sp>
        <p:nvSpPr>
          <p:cNvPr id="169" name="Google Shape;169;p24"/>
          <p:cNvSpPr txBox="1">
            <a:spLocks noGrp="1"/>
          </p:cNvSpPr>
          <p:nvPr>
            <p:ph type="body" idx="1"/>
          </p:nvPr>
        </p:nvSpPr>
        <p:spPr>
          <a:xfrm>
            <a:off x="838200" y="1891575"/>
            <a:ext cx="10515600" cy="4901400"/>
          </a:xfrm>
          <a:prstGeom prst="rect">
            <a:avLst/>
          </a:prstGeom>
        </p:spPr>
        <p:txBody>
          <a:bodyPr spcFirstLastPara="1" wrap="square" lIns="91425" tIns="45700" rIns="91425" bIns="45700" anchor="t" anchorCtr="0">
            <a:normAutofit/>
          </a:bodyPr>
          <a:lstStyle/>
          <a:p>
            <a:pPr marL="457200" marR="0" lvl="0" indent="-342900" algn="l" rtl="0">
              <a:lnSpc>
                <a:spcPct val="90000"/>
              </a:lnSpc>
              <a:spcBef>
                <a:spcPts val="1000"/>
              </a:spcBef>
              <a:spcAft>
                <a:spcPts val="0"/>
              </a:spcAft>
              <a:buSzPts val="1800"/>
              <a:buChar char="●"/>
            </a:pPr>
            <a:r>
              <a:rPr lang="en-IN"/>
              <a:t>Here is addition of more technology rather than only content</a:t>
            </a:r>
            <a:endParaRPr/>
          </a:p>
          <a:p>
            <a:pPr marL="457200" marR="0" lvl="0" indent="-342900" algn="l" rtl="0">
              <a:lnSpc>
                <a:spcPct val="90000"/>
              </a:lnSpc>
              <a:spcBef>
                <a:spcPts val="0"/>
              </a:spcBef>
              <a:spcAft>
                <a:spcPts val="0"/>
              </a:spcAft>
              <a:buSzPts val="1800"/>
              <a:buChar char="●"/>
            </a:pPr>
            <a:r>
              <a:rPr lang="en-IN"/>
              <a:t>Connect device to humans</a:t>
            </a:r>
            <a:endParaRPr/>
          </a:p>
          <a:p>
            <a:pPr marL="914400" marR="0" lvl="1" indent="-406400" algn="l" rtl="0">
              <a:lnSpc>
                <a:spcPct val="90000"/>
              </a:lnSpc>
              <a:spcBef>
                <a:spcPts val="0"/>
              </a:spcBef>
              <a:spcAft>
                <a:spcPts val="0"/>
              </a:spcAft>
              <a:buSzPts val="2800"/>
              <a:buChar char="○"/>
            </a:pPr>
            <a:r>
              <a:rPr lang="en-IN" sz="2800"/>
              <a:t>Machine Learning</a:t>
            </a:r>
            <a:endParaRPr sz="2800"/>
          </a:p>
          <a:p>
            <a:pPr marL="914400" marR="0" lvl="1" indent="-406400" algn="l" rtl="0">
              <a:lnSpc>
                <a:spcPct val="90000"/>
              </a:lnSpc>
              <a:spcBef>
                <a:spcPts val="0"/>
              </a:spcBef>
              <a:spcAft>
                <a:spcPts val="0"/>
              </a:spcAft>
              <a:buSzPts val="2800"/>
              <a:buChar char="○"/>
            </a:pPr>
            <a:r>
              <a:rPr lang="en-IN" sz="2800"/>
              <a:t>VR</a:t>
            </a:r>
            <a:endParaRPr sz="2800"/>
          </a:p>
          <a:p>
            <a:pPr marL="914400" marR="0" lvl="1" indent="-406400" algn="l" rtl="0">
              <a:lnSpc>
                <a:spcPct val="90000"/>
              </a:lnSpc>
              <a:spcBef>
                <a:spcPts val="0"/>
              </a:spcBef>
              <a:spcAft>
                <a:spcPts val="0"/>
              </a:spcAft>
              <a:buSzPts val="2800"/>
              <a:buChar char="○"/>
            </a:pPr>
            <a:r>
              <a:rPr lang="en-IN" sz="2800"/>
              <a:t>IOT/ Internet of Everything </a:t>
            </a:r>
            <a:endParaRPr sz="2800"/>
          </a:p>
          <a:p>
            <a:pPr marL="914400" marR="0" lvl="1" indent="-406400" algn="l" rtl="0">
              <a:lnSpc>
                <a:spcPct val="90000"/>
              </a:lnSpc>
              <a:spcBef>
                <a:spcPts val="0"/>
              </a:spcBef>
              <a:spcAft>
                <a:spcPts val="0"/>
              </a:spcAft>
              <a:buSzPts val="2800"/>
              <a:buChar char="○"/>
            </a:pPr>
            <a:r>
              <a:rPr lang="en-IN" sz="2800"/>
              <a:t>Artificial Intelligence</a:t>
            </a:r>
            <a:endParaRPr sz="2800"/>
          </a:p>
          <a:p>
            <a:pPr marL="457200" marR="0" lvl="0" indent="-342900" algn="l" rtl="0">
              <a:lnSpc>
                <a:spcPct val="90000"/>
              </a:lnSpc>
              <a:spcBef>
                <a:spcPts val="0"/>
              </a:spcBef>
              <a:spcAft>
                <a:spcPts val="0"/>
              </a:spcAft>
              <a:buSzPts val="1800"/>
              <a:buChar char="●"/>
            </a:pPr>
            <a:r>
              <a:rPr lang="en-IN"/>
              <a:t>Tools to make it more secure</a:t>
            </a:r>
            <a:endParaRPr/>
          </a:p>
          <a:p>
            <a:pPr marL="457200" marR="0" lvl="0" indent="-342900" algn="l" rtl="0">
              <a:lnSpc>
                <a:spcPct val="90000"/>
              </a:lnSpc>
              <a:spcBef>
                <a:spcPts val="0"/>
              </a:spcBef>
              <a:spcAft>
                <a:spcPts val="0"/>
              </a:spcAft>
              <a:buSzPts val="1800"/>
              <a:buChar char="●"/>
            </a:pPr>
            <a:r>
              <a:rPr lang="en-IN"/>
              <a:t>Intelligent Web</a:t>
            </a:r>
            <a:endParaRPr/>
          </a:p>
          <a:p>
            <a:pPr marL="457200" marR="0" lvl="0" indent="-342900" algn="l" rtl="0">
              <a:lnSpc>
                <a:spcPct val="90000"/>
              </a:lnSpc>
              <a:spcBef>
                <a:spcPts val="0"/>
              </a:spcBef>
              <a:spcAft>
                <a:spcPts val="0"/>
              </a:spcAft>
              <a:buSzPts val="1800"/>
              <a:buChar char="●"/>
            </a:pPr>
            <a:r>
              <a:rPr lang="en-IN"/>
              <a:t>Eg: facial recognition, an electronic agent will recognize users by their voice through an Internet-connected device, Personalized search, auto suggestion</a:t>
            </a:r>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862F5C2-3554-2CD8-B78D-6F878659AEF1}"/>
                  </a:ext>
                </a:extLst>
              </p14:cNvPr>
              <p14:cNvContentPartPr/>
              <p14:nvPr/>
            </p14:nvContentPartPr>
            <p14:xfrm>
              <a:off x="317520" y="609840"/>
              <a:ext cx="2806920" cy="984600"/>
            </p14:xfrm>
          </p:contentPart>
        </mc:Choice>
        <mc:Fallback xmlns="">
          <p:pic>
            <p:nvPicPr>
              <p:cNvPr id="2" name="Ink 1">
                <a:extLst>
                  <a:ext uri="{FF2B5EF4-FFF2-40B4-BE49-F238E27FC236}">
                    <a16:creationId xmlns:a16="http://schemas.microsoft.com/office/drawing/2014/main" id="{8862F5C2-3554-2CD8-B78D-6F878659AEF1}"/>
                  </a:ext>
                </a:extLst>
              </p:cNvPr>
              <p:cNvPicPr/>
              <p:nvPr/>
            </p:nvPicPr>
            <p:blipFill>
              <a:blip r:embed="rId4"/>
              <a:stretch>
                <a:fillRect/>
              </a:stretch>
            </p:blipFill>
            <p:spPr>
              <a:xfrm>
                <a:off x="301680" y="546480"/>
                <a:ext cx="2838240" cy="1111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C045425-9B6D-3178-21A9-6C019A6E7098}"/>
                  </a:ext>
                </a:extLst>
              </p14:cNvPr>
              <p14:cNvContentPartPr/>
              <p14:nvPr/>
            </p14:nvContentPartPr>
            <p14:xfrm>
              <a:off x="1803240" y="2971800"/>
              <a:ext cx="2584800" cy="159120"/>
            </p14:xfrm>
          </p:contentPart>
        </mc:Choice>
        <mc:Fallback xmlns="">
          <p:pic>
            <p:nvPicPr>
              <p:cNvPr id="3" name="Ink 2">
                <a:extLst>
                  <a:ext uri="{FF2B5EF4-FFF2-40B4-BE49-F238E27FC236}">
                    <a16:creationId xmlns:a16="http://schemas.microsoft.com/office/drawing/2014/main" id="{2C045425-9B6D-3178-21A9-6C019A6E7098}"/>
                  </a:ext>
                </a:extLst>
              </p:cNvPr>
              <p:cNvPicPr/>
              <p:nvPr/>
            </p:nvPicPr>
            <p:blipFill>
              <a:blip r:embed="rId6"/>
              <a:stretch>
                <a:fillRect/>
              </a:stretch>
            </p:blipFill>
            <p:spPr>
              <a:xfrm>
                <a:off x="1787400" y="2908440"/>
                <a:ext cx="261612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64BD095B-C296-8A3F-0AA7-6206494AFAC4}"/>
                  </a:ext>
                </a:extLst>
              </p14:cNvPr>
              <p14:cNvContentPartPr/>
              <p14:nvPr/>
            </p14:nvContentPartPr>
            <p14:xfrm>
              <a:off x="1778040" y="3308400"/>
              <a:ext cx="451080" cy="178200"/>
            </p14:xfrm>
          </p:contentPart>
        </mc:Choice>
        <mc:Fallback xmlns="">
          <p:pic>
            <p:nvPicPr>
              <p:cNvPr id="4" name="Ink 3">
                <a:extLst>
                  <a:ext uri="{FF2B5EF4-FFF2-40B4-BE49-F238E27FC236}">
                    <a16:creationId xmlns:a16="http://schemas.microsoft.com/office/drawing/2014/main" id="{64BD095B-C296-8A3F-0AA7-6206494AFAC4}"/>
                  </a:ext>
                </a:extLst>
              </p:cNvPr>
              <p:cNvPicPr/>
              <p:nvPr/>
            </p:nvPicPr>
            <p:blipFill>
              <a:blip r:embed="rId8"/>
              <a:stretch>
                <a:fillRect/>
              </a:stretch>
            </p:blipFill>
            <p:spPr>
              <a:xfrm>
                <a:off x="1762200" y="3245040"/>
                <a:ext cx="48240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53CA50A6-6221-33ED-1B15-0A3BED3F7774}"/>
                  </a:ext>
                </a:extLst>
              </p14:cNvPr>
              <p14:cNvContentPartPr/>
              <p14:nvPr/>
            </p14:nvContentPartPr>
            <p14:xfrm>
              <a:off x="1778040" y="3670560"/>
              <a:ext cx="679680" cy="184320"/>
            </p14:xfrm>
          </p:contentPart>
        </mc:Choice>
        <mc:Fallback xmlns="">
          <p:pic>
            <p:nvPicPr>
              <p:cNvPr id="5" name="Ink 4">
                <a:extLst>
                  <a:ext uri="{FF2B5EF4-FFF2-40B4-BE49-F238E27FC236}">
                    <a16:creationId xmlns:a16="http://schemas.microsoft.com/office/drawing/2014/main" id="{53CA50A6-6221-33ED-1B15-0A3BED3F7774}"/>
                  </a:ext>
                </a:extLst>
              </p:cNvPr>
              <p:cNvPicPr/>
              <p:nvPr/>
            </p:nvPicPr>
            <p:blipFill>
              <a:blip r:embed="rId10"/>
              <a:stretch>
                <a:fillRect/>
              </a:stretch>
            </p:blipFill>
            <p:spPr>
              <a:xfrm>
                <a:off x="1762200" y="3607200"/>
                <a:ext cx="71100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D5D26B16-934E-6C28-EDF5-63A6659B6E11}"/>
                  </a:ext>
                </a:extLst>
              </p14:cNvPr>
              <p14:cNvContentPartPr/>
              <p14:nvPr/>
            </p14:nvContentPartPr>
            <p14:xfrm>
              <a:off x="1663560" y="3969000"/>
              <a:ext cx="432360" cy="349560"/>
            </p14:xfrm>
          </p:contentPart>
        </mc:Choice>
        <mc:Fallback xmlns="">
          <p:pic>
            <p:nvPicPr>
              <p:cNvPr id="6" name="Ink 5">
                <a:extLst>
                  <a:ext uri="{FF2B5EF4-FFF2-40B4-BE49-F238E27FC236}">
                    <a16:creationId xmlns:a16="http://schemas.microsoft.com/office/drawing/2014/main" id="{D5D26B16-934E-6C28-EDF5-63A6659B6E11}"/>
                  </a:ext>
                </a:extLst>
              </p:cNvPr>
              <p:cNvPicPr/>
              <p:nvPr/>
            </p:nvPicPr>
            <p:blipFill>
              <a:blip r:embed="rId12"/>
              <a:stretch>
                <a:fillRect/>
              </a:stretch>
            </p:blipFill>
            <p:spPr>
              <a:xfrm>
                <a:off x="1647720" y="3905640"/>
                <a:ext cx="46368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F156AE65-81D7-13F1-0871-7A5DD74CB456}"/>
                  </a:ext>
                </a:extLst>
              </p14:cNvPr>
              <p14:cNvContentPartPr/>
              <p14:nvPr/>
            </p14:nvContentPartPr>
            <p14:xfrm>
              <a:off x="3060720" y="4070520"/>
              <a:ext cx="216360" cy="228960"/>
            </p14:xfrm>
          </p:contentPart>
        </mc:Choice>
        <mc:Fallback xmlns="">
          <p:pic>
            <p:nvPicPr>
              <p:cNvPr id="7" name="Ink 6">
                <a:extLst>
                  <a:ext uri="{FF2B5EF4-FFF2-40B4-BE49-F238E27FC236}">
                    <a16:creationId xmlns:a16="http://schemas.microsoft.com/office/drawing/2014/main" id="{F156AE65-81D7-13F1-0871-7A5DD74CB456}"/>
                  </a:ext>
                </a:extLst>
              </p:cNvPr>
              <p:cNvPicPr/>
              <p:nvPr/>
            </p:nvPicPr>
            <p:blipFill>
              <a:blip r:embed="rId14"/>
              <a:stretch>
                <a:fillRect/>
              </a:stretch>
            </p:blipFill>
            <p:spPr>
              <a:xfrm>
                <a:off x="3044880" y="4007160"/>
                <a:ext cx="2476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413B1325-F521-A4E7-87DB-C4C2DF6E9491}"/>
                  </a:ext>
                </a:extLst>
              </p14:cNvPr>
              <p14:cNvContentPartPr/>
              <p14:nvPr/>
            </p14:nvContentPartPr>
            <p14:xfrm>
              <a:off x="1631880" y="4140360"/>
              <a:ext cx="298800" cy="197280"/>
            </p14:xfrm>
          </p:contentPart>
        </mc:Choice>
        <mc:Fallback xmlns="">
          <p:pic>
            <p:nvPicPr>
              <p:cNvPr id="8" name="Ink 7">
                <a:extLst>
                  <a:ext uri="{FF2B5EF4-FFF2-40B4-BE49-F238E27FC236}">
                    <a16:creationId xmlns:a16="http://schemas.microsoft.com/office/drawing/2014/main" id="{413B1325-F521-A4E7-87DB-C4C2DF6E9491}"/>
                  </a:ext>
                </a:extLst>
              </p:cNvPr>
              <p:cNvPicPr/>
              <p:nvPr/>
            </p:nvPicPr>
            <p:blipFill>
              <a:blip r:embed="rId16"/>
              <a:stretch>
                <a:fillRect/>
              </a:stretch>
            </p:blipFill>
            <p:spPr>
              <a:xfrm>
                <a:off x="1616040" y="4077000"/>
                <a:ext cx="33012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Ink 8">
                <a:extLst>
                  <a:ext uri="{FF2B5EF4-FFF2-40B4-BE49-F238E27FC236}">
                    <a16:creationId xmlns:a16="http://schemas.microsoft.com/office/drawing/2014/main" id="{3B265BD0-D331-2FD0-C252-22C168CDAE6E}"/>
                  </a:ext>
                </a:extLst>
              </p14:cNvPr>
              <p14:cNvContentPartPr/>
              <p14:nvPr/>
            </p14:nvContentPartPr>
            <p14:xfrm>
              <a:off x="1828800" y="4165560"/>
              <a:ext cx="165600" cy="38520"/>
            </p14:xfrm>
          </p:contentPart>
        </mc:Choice>
        <mc:Fallback xmlns="">
          <p:pic>
            <p:nvPicPr>
              <p:cNvPr id="9" name="Ink 8">
                <a:extLst>
                  <a:ext uri="{FF2B5EF4-FFF2-40B4-BE49-F238E27FC236}">
                    <a16:creationId xmlns:a16="http://schemas.microsoft.com/office/drawing/2014/main" id="{3B265BD0-D331-2FD0-C252-22C168CDAE6E}"/>
                  </a:ext>
                </a:extLst>
              </p:cNvPr>
              <p:cNvPicPr/>
              <p:nvPr/>
            </p:nvPicPr>
            <p:blipFill>
              <a:blip r:embed="rId18"/>
              <a:stretch>
                <a:fillRect/>
              </a:stretch>
            </p:blipFill>
            <p:spPr>
              <a:xfrm>
                <a:off x="1812960" y="4102200"/>
                <a:ext cx="1969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866D5937-51C5-9917-9545-7BE0AE59B4CA}"/>
                  </a:ext>
                </a:extLst>
              </p14:cNvPr>
              <p14:cNvContentPartPr/>
              <p14:nvPr/>
            </p14:nvContentPartPr>
            <p14:xfrm>
              <a:off x="1752480" y="4800600"/>
              <a:ext cx="8915760" cy="838800"/>
            </p14:xfrm>
          </p:contentPart>
        </mc:Choice>
        <mc:Fallback xmlns="">
          <p:pic>
            <p:nvPicPr>
              <p:cNvPr id="10" name="Ink 9">
                <a:extLst>
                  <a:ext uri="{FF2B5EF4-FFF2-40B4-BE49-F238E27FC236}">
                    <a16:creationId xmlns:a16="http://schemas.microsoft.com/office/drawing/2014/main" id="{866D5937-51C5-9917-9545-7BE0AE59B4CA}"/>
                  </a:ext>
                </a:extLst>
              </p:cNvPr>
              <p:cNvPicPr/>
              <p:nvPr/>
            </p:nvPicPr>
            <p:blipFill>
              <a:blip r:embed="rId20"/>
              <a:stretch>
                <a:fillRect/>
              </a:stretch>
            </p:blipFill>
            <p:spPr>
              <a:xfrm>
                <a:off x="1736640" y="4737240"/>
                <a:ext cx="8947080" cy="965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Ink 10">
                <a:extLst>
                  <a:ext uri="{FF2B5EF4-FFF2-40B4-BE49-F238E27FC236}">
                    <a16:creationId xmlns:a16="http://schemas.microsoft.com/office/drawing/2014/main" id="{55E61C9F-60EB-CF53-947D-FA0DF1C63AC2}"/>
                  </a:ext>
                </a:extLst>
              </p14:cNvPr>
              <p14:cNvContentPartPr/>
              <p14:nvPr/>
            </p14:nvContentPartPr>
            <p14:xfrm>
              <a:off x="1143000" y="5194440"/>
              <a:ext cx="1752840" cy="711360"/>
            </p14:xfrm>
          </p:contentPart>
        </mc:Choice>
        <mc:Fallback xmlns="">
          <p:pic>
            <p:nvPicPr>
              <p:cNvPr id="11" name="Ink 10">
                <a:extLst>
                  <a:ext uri="{FF2B5EF4-FFF2-40B4-BE49-F238E27FC236}">
                    <a16:creationId xmlns:a16="http://schemas.microsoft.com/office/drawing/2014/main" id="{55E61C9F-60EB-CF53-947D-FA0DF1C63AC2}"/>
                  </a:ext>
                </a:extLst>
              </p:cNvPr>
              <p:cNvPicPr/>
              <p:nvPr/>
            </p:nvPicPr>
            <p:blipFill>
              <a:blip r:embed="rId22"/>
              <a:stretch>
                <a:fillRect/>
              </a:stretch>
            </p:blipFill>
            <p:spPr>
              <a:xfrm>
                <a:off x="1127160" y="5131080"/>
                <a:ext cx="1784160" cy="838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Ink 11">
                <a:extLst>
                  <a:ext uri="{FF2B5EF4-FFF2-40B4-BE49-F238E27FC236}">
                    <a16:creationId xmlns:a16="http://schemas.microsoft.com/office/drawing/2014/main" id="{68B39D3C-D81B-DC1B-AAEE-4288F4D5FC68}"/>
                  </a:ext>
                </a:extLst>
              </p14:cNvPr>
              <p14:cNvContentPartPr/>
              <p14:nvPr/>
            </p14:nvContentPartPr>
            <p14:xfrm>
              <a:off x="2438280" y="2025720"/>
              <a:ext cx="4178880" cy="406800"/>
            </p14:xfrm>
          </p:contentPart>
        </mc:Choice>
        <mc:Fallback xmlns="">
          <p:pic>
            <p:nvPicPr>
              <p:cNvPr id="12" name="Ink 11">
                <a:extLst>
                  <a:ext uri="{FF2B5EF4-FFF2-40B4-BE49-F238E27FC236}">
                    <a16:creationId xmlns:a16="http://schemas.microsoft.com/office/drawing/2014/main" id="{68B39D3C-D81B-DC1B-AAEE-4288F4D5FC68}"/>
                  </a:ext>
                </a:extLst>
              </p:cNvPr>
              <p:cNvPicPr/>
              <p:nvPr/>
            </p:nvPicPr>
            <p:blipFill>
              <a:blip r:embed="rId24"/>
              <a:stretch>
                <a:fillRect/>
              </a:stretch>
            </p:blipFill>
            <p:spPr>
              <a:xfrm>
                <a:off x="2422440" y="1962360"/>
                <a:ext cx="4210200" cy="533520"/>
              </a:xfrm>
              <a:prstGeom prst="rect">
                <a:avLst/>
              </a:prstGeom>
            </p:spPr>
          </p:pic>
        </mc:Fallback>
      </mc:AlternateContent>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877" name="Google Shape;877;p12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878" name="Google Shape;878;p123"/>
          <p:cNvPicPr preferRelativeResize="0"/>
          <p:nvPr/>
        </p:nvPicPr>
        <p:blipFill>
          <a:blip r:embed="rId3">
            <a:alphaModFix/>
          </a:blip>
          <a:stretch>
            <a:fillRect/>
          </a:stretch>
        </p:blipFill>
        <p:spPr>
          <a:xfrm>
            <a:off x="1895475" y="200025"/>
            <a:ext cx="8401050" cy="64579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1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885" name="Google Shape;885;p12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886" name="Google Shape;886;p124"/>
          <p:cNvPicPr preferRelativeResize="0"/>
          <p:nvPr/>
        </p:nvPicPr>
        <p:blipFill>
          <a:blip r:embed="rId3">
            <a:alphaModFix/>
          </a:blip>
          <a:stretch>
            <a:fillRect/>
          </a:stretch>
        </p:blipFill>
        <p:spPr>
          <a:xfrm>
            <a:off x="1938338" y="233363"/>
            <a:ext cx="8315325" cy="63912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1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Turtle Format</a:t>
            </a:r>
            <a:endParaRPr/>
          </a:p>
        </p:txBody>
      </p:sp>
      <p:sp>
        <p:nvSpPr>
          <p:cNvPr id="893" name="Google Shape;893;p12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894" name="Google Shape;894;p125"/>
          <p:cNvPicPr preferRelativeResize="0"/>
          <p:nvPr/>
        </p:nvPicPr>
        <p:blipFill>
          <a:blip r:embed="rId3">
            <a:alphaModFix/>
          </a:blip>
          <a:stretch>
            <a:fillRect/>
          </a:stretch>
        </p:blipFill>
        <p:spPr>
          <a:xfrm>
            <a:off x="1994763" y="347650"/>
            <a:ext cx="8334375" cy="61626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2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901" name="Google Shape;901;p12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902" name="Google Shape;902;p126"/>
          <p:cNvPicPr preferRelativeResize="0"/>
          <p:nvPr/>
        </p:nvPicPr>
        <p:blipFill>
          <a:blip r:embed="rId3">
            <a:alphaModFix/>
          </a:blip>
          <a:stretch>
            <a:fillRect/>
          </a:stretch>
        </p:blipFill>
        <p:spPr>
          <a:xfrm>
            <a:off x="2014538" y="1690688"/>
            <a:ext cx="8772525" cy="40862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909" name="Google Shape;909;p12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910" name="Google Shape;910;p127"/>
          <p:cNvPicPr preferRelativeResize="0"/>
          <p:nvPr/>
        </p:nvPicPr>
        <p:blipFill>
          <a:blip r:embed="rId3">
            <a:alphaModFix/>
          </a:blip>
          <a:stretch>
            <a:fillRect/>
          </a:stretch>
        </p:blipFill>
        <p:spPr>
          <a:xfrm>
            <a:off x="2328863" y="1395413"/>
            <a:ext cx="8143875" cy="46767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2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917" name="Google Shape;917;p12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918" name="Google Shape;918;p128"/>
          <p:cNvPicPr preferRelativeResize="0"/>
          <p:nvPr/>
        </p:nvPicPr>
        <p:blipFill>
          <a:blip r:embed="rId3">
            <a:alphaModFix/>
          </a:blip>
          <a:stretch>
            <a:fillRect/>
          </a:stretch>
        </p:blipFill>
        <p:spPr>
          <a:xfrm>
            <a:off x="1979350" y="1836475"/>
            <a:ext cx="8048625" cy="44481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2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925" name="Google Shape;925;p12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a:t>Example</a:t>
            </a:r>
            <a:endParaRPr/>
          </a:p>
          <a:p>
            <a:pPr marL="0" lvl="0" indent="0" algn="l" rtl="0">
              <a:spcBef>
                <a:spcPts val="1000"/>
              </a:spcBef>
              <a:spcAft>
                <a:spcPts val="0"/>
              </a:spcAft>
              <a:buNone/>
            </a:pPr>
            <a:r>
              <a:rPr lang="en-IN" u="sng">
                <a:solidFill>
                  <a:schemeClr val="hlink"/>
                </a:solidFill>
                <a:hlinkClick r:id="rId3"/>
              </a:rPr>
              <a:t>https://www.oreilly.com/library/view/learning-sparql-2nd/9781449371449/ch04.html</a:t>
            </a: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3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RDFS and OWL</a:t>
            </a:r>
            <a:endParaRPr/>
          </a:p>
        </p:txBody>
      </p:sp>
      <p:sp>
        <p:nvSpPr>
          <p:cNvPr id="932" name="Google Shape;932;p13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933" name="Google Shape;933;p130"/>
          <p:cNvPicPr preferRelativeResize="0"/>
          <p:nvPr/>
        </p:nvPicPr>
        <p:blipFill>
          <a:blip r:embed="rId3">
            <a:alphaModFix/>
          </a:blip>
          <a:stretch>
            <a:fillRect/>
          </a:stretch>
        </p:blipFill>
        <p:spPr>
          <a:xfrm>
            <a:off x="2095500" y="1700213"/>
            <a:ext cx="8305800" cy="37623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940" name="Google Shape;940;p13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941" name="Google Shape;941;p131"/>
          <p:cNvPicPr preferRelativeResize="0"/>
          <p:nvPr/>
        </p:nvPicPr>
        <p:blipFill>
          <a:blip r:embed="rId3">
            <a:alphaModFix/>
          </a:blip>
          <a:stretch>
            <a:fillRect/>
          </a:stretch>
        </p:blipFill>
        <p:spPr>
          <a:xfrm>
            <a:off x="1905000" y="1290638"/>
            <a:ext cx="8382000" cy="42767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3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948" name="Google Shape;948;p132"/>
          <p:cNvSpPr txBox="1">
            <a:spLocks noGrp="1"/>
          </p:cNvSpPr>
          <p:nvPr>
            <p:ph type="body" idx="1"/>
          </p:nvPr>
        </p:nvSpPr>
        <p:spPr>
          <a:xfrm>
            <a:off x="685800" y="1825625"/>
            <a:ext cx="11825100" cy="4351200"/>
          </a:xfrm>
          <a:prstGeom prst="rect">
            <a:avLst/>
          </a:prstGeom>
        </p:spPr>
        <p:txBody>
          <a:bodyPr spcFirstLastPara="1" wrap="square" lIns="91425" tIns="45700" rIns="91425" bIns="45700" anchor="t" anchorCtr="0">
            <a:normAutofit fontScale="92500" lnSpcReduction="10000"/>
          </a:bodyPr>
          <a:lstStyle/>
          <a:p>
            <a:pPr marL="0" lvl="0" indent="0" algn="l" rtl="0">
              <a:spcBef>
                <a:spcPts val="1000"/>
              </a:spcBef>
              <a:spcAft>
                <a:spcPts val="0"/>
              </a:spcAft>
              <a:buNone/>
            </a:pPr>
            <a:r>
              <a:rPr lang="en-IN"/>
              <a:t>@prefix dc:   &lt;http://purl.org/dc/elements/1.1/&gt; .</a:t>
            </a:r>
            <a:endParaRPr/>
          </a:p>
          <a:p>
            <a:pPr marL="0" lvl="0" indent="0" algn="l" rtl="0">
              <a:spcBef>
                <a:spcPts val="1000"/>
              </a:spcBef>
              <a:spcAft>
                <a:spcPts val="0"/>
              </a:spcAft>
              <a:buNone/>
            </a:pPr>
            <a:r>
              <a:rPr lang="en-IN"/>
              <a:t>@prefix rdf:  &lt;http://www.w3.org/1999/02/22-rdf-syntax-ns#&gt; .</a:t>
            </a:r>
            <a:endParaRPr/>
          </a:p>
          <a:p>
            <a:pPr marL="0" lvl="0" indent="0" algn="l" rtl="0">
              <a:spcBef>
                <a:spcPts val="1000"/>
              </a:spcBef>
              <a:spcAft>
                <a:spcPts val="0"/>
              </a:spcAft>
              <a:buNone/>
            </a:pPr>
            <a:r>
              <a:rPr lang="en-IN"/>
              <a:t>@prefix rdfs: &lt;http://www.w3.org/2000/01/rdf-schema#&gt; .</a:t>
            </a:r>
            <a:endParaRPr/>
          </a:p>
          <a:p>
            <a:pPr marL="0" lvl="0" indent="0" algn="l" rtl="0">
              <a:spcBef>
                <a:spcPts val="1000"/>
              </a:spcBef>
              <a:spcAft>
                <a:spcPts val="0"/>
              </a:spcAft>
              <a:buNone/>
            </a:pPr>
            <a:endParaRPr/>
          </a:p>
          <a:p>
            <a:pPr marL="0" lvl="0" indent="0" algn="l" rtl="0">
              <a:spcBef>
                <a:spcPts val="1000"/>
              </a:spcBef>
              <a:spcAft>
                <a:spcPts val="0"/>
              </a:spcAft>
              <a:buNone/>
            </a:pPr>
            <a:r>
              <a:rPr lang="en-IN"/>
              <a:t>dc:creator</a:t>
            </a:r>
            <a:endParaRPr/>
          </a:p>
          <a:p>
            <a:pPr marL="0" lvl="0" indent="0" algn="l" rtl="0">
              <a:spcBef>
                <a:spcPts val="1000"/>
              </a:spcBef>
              <a:spcAft>
                <a:spcPts val="0"/>
              </a:spcAft>
              <a:buNone/>
            </a:pPr>
            <a:r>
              <a:rPr lang="en-IN"/>
              <a:t>      rdf:type rdf:Property ;     </a:t>
            </a:r>
            <a:endParaRPr/>
          </a:p>
          <a:p>
            <a:pPr marL="0" lvl="0" indent="0" algn="l" rtl="0">
              <a:spcBef>
                <a:spcPts val="1000"/>
              </a:spcBef>
              <a:spcAft>
                <a:spcPts val="0"/>
              </a:spcAft>
              <a:buNone/>
            </a:pPr>
            <a:r>
              <a:rPr lang="en-IN"/>
              <a:t>      # a rdf:Property ;</a:t>
            </a:r>
            <a:endParaRPr/>
          </a:p>
          <a:p>
            <a:pPr marL="0" lvl="0" indent="0" algn="l" rtl="0">
              <a:spcBef>
                <a:spcPts val="1000"/>
              </a:spcBef>
              <a:spcAft>
                <a:spcPts val="0"/>
              </a:spcAft>
              <a:buNone/>
            </a:pPr>
            <a:r>
              <a:rPr lang="en-IN"/>
              <a:t>      rdfs:comment "An entity primarily responsible for making the resource."@en-US ;</a:t>
            </a:r>
            <a:endParaRPr/>
          </a:p>
          <a:p>
            <a:pPr marL="0" lvl="0" indent="0" algn="l" rtl="0">
              <a:spcBef>
                <a:spcPts val="1000"/>
              </a:spcBef>
              <a:spcAft>
                <a:spcPts val="0"/>
              </a:spcAft>
              <a:buClr>
                <a:schemeClr val="dk1"/>
              </a:buClr>
              <a:buSzPct val="39285"/>
              <a:buFont typeface="Arial"/>
              <a:buNone/>
            </a:pPr>
            <a:r>
              <a:rPr lang="en-IN"/>
              <a:t>      rdfs:label "Creator"@en-US .</a:t>
            </a:r>
            <a:endParaRPr/>
          </a:p>
          <a:p>
            <a:pPr marL="0" lvl="0" indent="0" algn="l" rtl="0">
              <a:spcBef>
                <a:spcPts val="100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76" name="Google Shape;176;p2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SzPts val="2800"/>
              <a:buChar char="•"/>
            </a:pPr>
            <a:r>
              <a:rPr lang="en-IN"/>
              <a:t>Web 4.0 also known as the </a:t>
            </a:r>
            <a:r>
              <a:rPr lang="en-IN" b="1"/>
              <a:t>Symbiotic web</a:t>
            </a:r>
            <a:r>
              <a:rPr lang="en-IN"/>
              <a:t>. </a:t>
            </a:r>
            <a:endParaRPr/>
          </a:p>
          <a:p>
            <a:pPr marL="914400" marR="0" lvl="1" indent="-406400" algn="l" rtl="0">
              <a:lnSpc>
                <a:spcPct val="90000"/>
              </a:lnSpc>
              <a:spcBef>
                <a:spcPts val="0"/>
              </a:spcBef>
              <a:spcAft>
                <a:spcPts val="0"/>
              </a:spcAft>
              <a:buSzPts val="2800"/>
              <a:buChar char="•"/>
            </a:pPr>
            <a:r>
              <a:rPr lang="en-IN"/>
              <a:t>It will aim at the interaction between humans and machines in symbiosis. Humans and machines will have a </a:t>
            </a:r>
            <a:r>
              <a:rPr lang="en-IN" b="1"/>
              <a:t>symbiotic relationship</a:t>
            </a:r>
            <a:r>
              <a:rPr lang="en-IN"/>
              <a:t>, where machines will be capable of learning from human interactions and providing insights that can assist in decision-making.</a:t>
            </a:r>
            <a:endParaRPr>
              <a:solidFill>
                <a:srgbClr val="202124"/>
              </a:solidFill>
              <a:highlight>
                <a:srgbClr val="FFFFFF"/>
              </a:highlight>
              <a:latin typeface="Arial"/>
              <a:ea typeface="Arial"/>
              <a:cs typeface="Arial"/>
              <a:sym typeface="Arial"/>
            </a:endParaRPr>
          </a:p>
          <a:p>
            <a:pPr marL="457200" marR="0" lvl="0" indent="-406400" algn="l" rtl="0">
              <a:lnSpc>
                <a:spcPct val="90000"/>
              </a:lnSpc>
              <a:spcBef>
                <a:spcPts val="0"/>
              </a:spcBef>
              <a:spcAft>
                <a:spcPts val="0"/>
              </a:spcAft>
              <a:buSzPts val="2800"/>
              <a:buChar char="•"/>
            </a:pPr>
            <a:r>
              <a:rPr lang="en-IN"/>
              <a:t>In Web 4.0 services are autonomous, proactive, self-learning, collaborative, and content-generating agents. </a:t>
            </a:r>
            <a:endParaRPr/>
          </a:p>
          <a:p>
            <a:pPr marL="457200" marR="0" lvl="0" indent="-406400" algn="l" rtl="0">
              <a:lnSpc>
                <a:spcPct val="90000"/>
              </a:lnSpc>
              <a:spcBef>
                <a:spcPts val="0"/>
              </a:spcBef>
              <a:spcAft>
                <a:spcPts val="0"/>
              </a:spcAft>
              <a:buSzPts val="2800"/>
              <a:buChar char="•"/>
            </a:pPr>
            <a:r>
              <a:rPr lang="en-IN"/>
              <a:t>Fully mature semantic and reasoning technologies, as well as AI are the foundation. </a:t>
            </a:r>
            <a:endParaRPr/>
          </a:p>
          <a:p>
            <a:pPr marL="457200" marR="0" lvl="0" indent="-406400" algn="l" rtl="0">
              <a:lnSpc>
                <a:spcPct val="90000"/>
              </a:lnSpc>
              <a:spcBef>
                <a:spcPts val="0"/>
              </a:spcBef>
              <a:spcAft>
                <a:spcPts val="0"/>
              </a:spcAft>
              <a:buSzPts val="2800"/>
              <a:buChar char="•"/>
            </a:pPr>
            <a:r>
              <a:rPr lang="en-IN"/>
              <a:t>They use and support Web databases through intelligent agents. </a:t>
            </a:r>
            <a:endParaRPr/>
          </a:p>
          <a:p>
            <a:pPr marL="457200" marR="0" lvl="0" indent="-406400" algn="l" rtl="0">
              <a:lnSpc>
                <a:spcPct val="90000"/>
              </a:lnSpc>
              <a:spcBef>
                <a:spcPts val="0"/>
              </a:spcBef>
              <a:spcAft>
                <a:spcPts val="0"/>
              </a:spcAft>
              <a:buSzPts val="2800"/>
              <a:buChar char="•"/>
            </a:pPr>
            <a:r>
              <a:rPr lang="en-IN"/>
              <a:t>Examples include services that interact with sensors and implants, natural language services, or virtual reality services.</a:t>
            </a:r>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F64FAF5-A402-ECBF-30EF-9AFF333A9F5B}"/>
                  </a:ext>
                </a:extLst>
              </p14:cNvPr>
              <p14:cNvContentPartPr/>
              <p14:nvPr/>
            </p14:nvContentPartPr>
            <p14:xfrm>
              <a:off x="5264280" y="2013120"/>
              <a:ext cx="2426040" cy="406800"/>
            </p14:xfrm>
          </p:contentPart>
        </mc:Choice>
        <mc:Fallback xmlns="">
          <p:pic>
            <p:nvPicPr>
              <p:cNvPr id="2" name="Ink 1">
                <a:extLst>
                  <a:ext uri="{FF2B5EF4-FFF2-40B4-BE49-F238E27FC236}">
                    <a16:creationId xmlns:a16="http://schemas.microsoft.com/office/drawing/2014/main" id="{8F64FAF5-A402-ECBF-30EF-9AFF333A9F5B}"/>
                  </a:ext>
                </a:extLst>
              </p:cNvPr>
              <p:cNvPicPr/>
              <p:nvPr/>
            </p:nvPicPr>
            <p:blipFill>
              <a:blip r:embed="rId4"/>
              <a:stretch>
                <a:fillRect/>
              </a:stretch>
            </p:blipFill>
            <p:spPr>
              <a:xfrm>
                <a:off x="5248440" y="1949760"/>
                <a:ext cx="245736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50EFEDF-754C-B164-F474-4648D1D831AF}"/>
                  </a:ext>
                </a:extLst>
              </p14:cNvPr>
              <p14:cNvContentPartPr/>
              <p14:nvPr/>
            </p14:nvContentPartPr>
            <p14:xfrm>
              <a:off x="3867120" y="2089440"/>
              <a:ext cx="7004520" cy="648000"/>
            </p14:xfrm>
          </p:contentPart>
        </mc:Choice>
        <mc:Fallback xmlns="">
          <p:pic>
            <p:nvPicPr>
              <p:cNvPr id="3" name="Ink 2">
                <a:extLst>
                  <a:ext uri="{FF2B5EF4-FFF2-40B4-BE49-F238E27FC236}">
                    <a16:creationId xmlns:a16="http://schemas.microsoft.com/office/drawing/2014/main" id="{150EFEDF-754C-B164-F474-4648D1D831AF}"/>
                  </a:ext>
                </a:extLst>
              </p:cNvPr>
              <p:cNvPicPr/>
              <p:nvPr/>
            </p:nvPicPr>
            <p:blipFill>
              <a:blip r:embed="rId6"/>
              <a:stretch>
                <a:fillRect/>
              </a:stretch>
            </p:blipFill>
            <p:spPr>
              <a:xfrm>
                <a:off x="3851280" y="2026080"/>
                <a:ext cx="703584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81286E67-DFAE-9879-F9C5-8B0858A7F592}"/>
                  </a:ext>
                </a:extLst>
              </p14:cNvPr>
              <p14:cNvContentPartPr/>
              <p14:nvPr/>
            </p14:nvContentPartPr>
            <p14:xfrm>
              <a:off x="4838760" y="3880080"/>
              <a:ext cx="1848240" cy="82800"/>
            </p14:xfrm>
          </p:contentPart>
        </mc:Choice>
        <mc:Fallback xmlns="">
          <p:pic>
            <p:nvPicPr>
              <p:cNvPr id="4" name="Ink 3">
                <a:extLst>
                  <a:ext uri="{FF2B5EF4-FFF2-40B4-BE49-F238E27FC236}">
                    <a16:creationId xmlns:a16="http://schemas.microsoft.com/office/drawing/2014/main" id="{81286E67-DFAE-9879-F9C5-8B0858A7F592}"/>
                  </a:ext>
                </a:extLst>
              </p:cNvPr>
              <p:cNvPicPr/>
              <p:nvPr/>
            </p:nvPicPr>
            <p:blipFill>
              <a:blip r:embed="rId8"/>
              <a:stretch>
                <a:fillRect/>
              </a:stretch>
            </p:blipFill>
            <p:spPr>
              <a:xfrm>
                <a:off x="4822920" y="3816720"/>
                <a:ext cx="18795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0FB150AD-96B4-F9DC-2A8E-9A07B640AD01}"/>
                  </a:ext>
                </a:extLst>
              </p14:cNvPr>
              <p14:cNvContentPartPr/>
              <p14:nvPr/>
            </p14:nvContentPartPr>
            <p14:xfrm>
              <a:off x="6896160" y="3886200"/>
              <a:ext cx="1219320" cy="38520"/>
            </p14:xfrm>
          </p:contentPart>
        </mc:Choice>
        <mc:Fallback xmlns="">
          <p:pic>
            <p:nvPicPr>
              <p:cNvPr id="5" name="Ink 4">
                <a:extLst>
                  <a:ext uri="{FF2B5EF4-FFF2-40B4-BE49-F238E27FC236}">
                    <a16:creationId xmlns:a16="http://schemas.microsoft.com/office/drawing/2014/main" id="{0FB150AD-96B4-F9DC-2A8E-9A07B640AD01}"/>
                  </a:ext>
                </a:extLst>
              </p:cNvPr>
              <p:cNvPicPr/>
              <p:nvPr/>
            </p:nvPicPr>
            <p:blipFill>
              <a:blip r:embed="rId10"/>
              <a:stretch>
                <a:fillRect/>
              </a:stretch>
            </p:blipFill>
            <p:spPr>
              <a:xfrm>
                <a:off x="6880320" y="3822840"/>
                <a:ext cx="12506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60838384-6B75-47ED-6C26-2CAF8E4CA0E2}"/>
                  </a:ext>
                </a:extLst>
              </p14:cNvPr>
              <p14:cNvContentPartPr/>
              <p14:nvPr/>
            </p14:nvContentPartPr>
            <p14:xfrm>
              <a:off x="8413920" y="3892680"/>
              <a:ext cx="1695600" cy="38520"/>
            </p14:xfrm>
          </p:contentPart>
        </mc:Choice>
        <mc:Fallback xmlns="">
          <p:pic>
            <p:nvPicPr>
              <p:cNvPr id="6" name="Ink 5">
                <a:extLst>
                  <a:ext uri="{FF2B5EF4-FFF2-40B4-BE49-F238E27FC236}">
                    <a16:creationId xmlns:a16="http://schemas.microsoft.com/office/drawing/2014/main" id="{60838384-6B75-47ED-6C26-2CAF8E4CA0E2}"/>
                  </a:ext>
                </a:extLst>
              </p:cNvPr>
              <p:cNvPicPr/>
              <p:nvPr/>
            </p:nvPicPr>
            <p:blipFill>
              <a:blip r:embed="rId12"/>
              <a:stretch>
                <a:fillRect/>
              </a:stretch>
            </p:blipFill>
            <p:spPr>
              <a:xfrm>
                <a:off x="8398080" y="3829320"/>
                <a:ext cx="17269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F117CB57-C382-E6E5-51A9-B0D72A8A7DAE}"/>
                  </a:ext>
                </a:extLst>
              </p14:cNvPr>
              <p14:cNvContentPartPr/>
              <p14:nvPr/>
            </p14:nvContentPartPr>
            <p14:xfrm>
              <a:off x="1422360" y="4280040"/>
              <a:ext cx="1816560" cy="44640"/>
            </p14:xfrm>
          </p:contentPart>
        </mc:Choice>
        <mc:Fallback xmlns="">
          <p:pic>
            <p:nvPicPr>
              <p:cNvPr id="7" name="Ink 6">
                <a:extLst>
                  <a:ext uri="{FF2B5EF4-FFF2-40B4-BE49-F238E27FC236}">
                    <a16:creationId xmlns:a16="http://schemas.microsoft.com/office/drawing/2014/main" id="{F117CB57-C382-E6E5-51A9-B0D72A8A7DAE}"/>
                  </a:ext>
                </a:extLst>
              </p:cNvPr>
              <p:cNvPicPr/>
              <p:nvPr/>
            </p:nvPicPr>
            <p:blipFill>
              <a:blip r:embed="rId14"/>
              <a:stretch>
                <a:fillRect/>
              </a:stretch>
            </p:blipFill>
            <p:spPr>
              <a:xfrm>
                <a:off x="1406520" y="4216680"/>
                <a:ext cx="18478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CCBAD631-9FF2-5CBC-EB6F-193C2294FB83}"/>
                  </a:ext>
                </a:extLst>
              </p14:cNvPr>
              <p14:cNvContentPartPr/>
              <p14:nvPr/>
            </p14:nvContentPartPr>
            <p14:xfrm>
              <a:off x="4108320" y="4311720"/>
              <a:ext cx="4521600" cy="51120"/>
            </p14:xfrm>
          </p:contentPart>
        </mc:Choice>
        <mc:Fallback xmlns="">
          <p:pic>
            <p:nvPicPr>
              <p:cNvPr id="8" name="Ink 7">
                <a:extLst>
                  <a:ext uri="{FF2B5EF4-FFF2-40B4-BE49-F238E27FC236}">
                    <a16:creationId xmlns:a16="http://schemas.microsoft.com/office/drawing/2014/main" id="{CCBAD631-9FF2-5CBC-EB6F-193C2294FB83}"/>
                  </a:ext>
                </a:extLst>
              </p:cNvPr>
              <p:cNvPicPr/>
              <p:nvPr/>
            </p:nvPicPr>
            <p:blipFill>
              <a:blip r:embed="rId16"/>
              <a:stretch>
                <a:fillRect/>
              </a:stretch>
            </p:blipFill>
            <p:spPr>
              <a:xfrm>
                <a:off x="4092480" y="4248360"/>
                <a:ext cx="4552920" cy="177840"/>
              </a:xfrm>
              <a:prstGeom prst="rect">
                <a:avLst/>
              </a:prstGeom>
            </p:spPr>
          </p:pic>
        </mc:Fallback>
      </mc:AlternateContent>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3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955" name="Google Shape;955;p13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956" name="Google Shape;956;p133"/>
          <p:cNvPicPr preferRelativeResize="0"/>
          <p:nvPr/>
        </p:nvPicPr>
        <p:blipFill>
          <a:blip r:embed="rId3">
            <a:alphaModFix/>
          </a:blip>
          <a:stretch>
            <a:fillRect/>
          </a:stretch>
        </p:blipFill>
        <p:spPr>
          <a:xfrm>
            <a:off x="2024063" y="1100138"/>
            <a:ext cx="8143875" cy="46577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3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963" name="Google Shape;963;p13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70000" lnSpcReduction="20000"/>
          </a:bodyPr>
          <a:lstStyle/>
          <a:p>
            <a:pPr marL="0" lvl="0" indent="0" algn="l" rtl="0">
              <a:spcBef>
                <a:spcPts val="1000"/>
              </a:spcBef>
              <a:spcAft>
                <a:spcPts val="0"/>
              </a:spcAft>
              <a:buNone/>
            </a:pPr>
            <a:r>
              <a:rPr lang="en-IN"/>
              <a:t>@prefix ab:   &lt;http://learningsparql.com/ns/addressbook#&gt; .</a:t>
            </a:r>
            <a:endParaRPr/>
          </a:p>
          <a:p>
            <a:pPr marL="0" lvl="0" indent="0" algn="l" rtl="0">
              <a:spcBef>
                <a:spcPts val="1000"/>
              </a:spcBef>
              <a:spcAft>
                <a:spcPts val="0"/>
              </a:spcAft>
              <a:buNone/>
            </a:pPr>
            <a:r>
              <a:rPr lang="en-IN"/>
              <a:t>@prefix rdf:  &lt;http://www.w3.org/1999/02/22-rdf-syntax-ns#&gt; .</a:t>
            </a:r>
            <a:endParaRPr/>
          </a:p>
          <a:p>
            <a:pPr marL="0" lvl="0" indent="0" algn="l" rtl="0">
              <a:spcBef>
                <a:spcPts val="1000"/>
              </a:spcBef>
              <a:spcAft>
                <a:spcPts val="0"/>
              </a:spcAft>
              <a:buNone/>
            </a:pPr>
            <a:r>
              <a:rPr lang="en-IN"/>
              <a:t>@prefix rdfs: &lt;http://www.w3.org/2000/01/rdf-schema#&gt; .</a:t>
            </a:r>
            <a:endParaRPr/>
          </a:p>
          <a:p>
            <a:pPr marL="0" lvl="0" indent="0" algn="l" rtl="0">
              <a:spcBef>
                <a:spcPts val="1000"/>
              </a:spcBef>
              <a:spcAft>
                <a:spcPts val="0"/>
              </a:spcAft>
              <a:buNone/>
            </a:pPr>
            <a:endParaRPr/>
          </a:p>
          <a:p>
            <a:pPr marL="0" lvl="0" indent="0" algn="l" rtl="0">
              <a:spcBef>
                <a:spcPts val="1000"/>
              </a:spcBef>
              <a:spcAft>
                <a:spcPts val="0"/>
              </a:spcAft>
              <a:buNone/>
            </a:pPr>
            <a:r>
              <a:rPr lang="en-IN"/>
              <a:t>ab:Musician</a:t>
            </a:r>
            <a:endParaRPr/>
          </a:p>
          <a:p>
            <a:pPr marL="0" lvl="0" indent="0" algn="l" rtl="0">
              <a:spcBef>
                <a:spcPts val="1000"/>
              </a:spcBef>
              <a:spcAft>
                <a:spcPts val="0"/>
              </a:spcAft>
              <a:buNone/>
            </a:pPr>
            <a:r>
              <a:rPr lang="en-IN"/>
              <a:t>      rdf:type rdfs:Class ;</a:t>
            </a:r>
            <a:endParaRPr/>
          </a:p>
          <a:p>
            <a:pPr marL="0" lvl="0" indent="0" algn="l" rtl="0">
              <a:spcBef>
                <a:spcPts val="1000"/>
              </a:spcBef>
              <a:spcAft>
                <a:spcPts val="0"/>
              </a:spcAft>
              <a:buNone/>
            </a:pPr>
            <a:r>
              <a:rPr lang="en-IN"/>
              <a:t>      rdfs:label "Musician" ;</a:t>
            </a:r>
            <a:endParaRPr/>
          </a:p>
          <a:p>
            <a:pPr marL="0" lvl="0" indent="0" algn="l" rtl="0">
              <a:spcBef>
                <a:spcPts val="1000"/>
              </a:spcBef>
              <a:spcAft>
                <a:spcPts val="0"/>
              </a:spcAft>
              <a:buNone/>
            </a:pPr>
            <a:r>
              <a:rPr lang="en-IN"/>
              <a:t>      rdfs:comment "Someone who plays a musical instrument" .</a:t>
            </a:r>
            <a:endParaRPr/>
          </a:p>
          <a:p>
            <a:pPr marL="0" lvl="0" indent="0" algn="l" rtl="0">
              <a:spcBef>
                <a:spcPts val="1000"/>
              </a:spcBef>
              <a:spcAft>
                <a:spcPts val="0"/>
              </a:spcAft>
              <a:buNone/>
            </a:pPr>
            <a:endParaRPr/>
          </a:p>
          <a:p>
            <a:pPr marL="0" lvl="0" indent="0" algn="l" rtl="0">
              <a:spcBef>
                <a:spcPts val="1000"/>
              </a:spcBef>
              <a:spcAft>
                <a:spcPts val="0"/>
              </a:spcAft>
              <a:buNone/>
            </a:pPr>
            <a:r>
              <a:rPr lang="en-IN"/>
              <a:t>ab:MusicalInstrument</a:t>
            </a:r>
            <a:endParaRPr/>
          </a:p>
          <a:p>
            <a:pPr marL="0" lvl="0" indent="0" algn="l" rtl="0">
              <a:spcBef>
                <a:spcPts val="1000"/>
              </a:spcBef>
              <a:spcAft>
                <a:spcPts val="0"/>
              </a:spcAft>
              <a:buNone/>
            </a:pPr>
            <a:r>
              <a:rPr lang="en-IN"/>
              <a:t>      a rdfs:Class ;</a:t>
            </a:r>
            <a:endParaRPr/>
          </a:p>
          <a:p>
            <a:pPr marL="0" lvl="0" indent="0" algn="l" rtl="0">
              <a:spcBef>
                <a:spcPts val="1000"/>
              </a:spcBef>
              <a:spcAft>
                <a:spcPts val="0"/>
              </a:spcAft>
              <a:buClr>
                <a:schemeClr val="dk1"/>
              </a:buClr>
              <a:buSzPct val="39285"/>
              <a:buFont typeface="Arial"/>
              <a:buNone/>
            </a:pPr>
            <a:r>
              <a:rPr lang="en-IN"/>
              <a:t>      rdfs:label "musical instrument" .</a:t>
            </a:r>
            <a:endParaRPr/>
          </a:p>
          <a:p>
            <a:pPr marL="0" lvl="0" indent="0" algn="l" rtl="0">
              <a:spcBef>
                <a:spcPts val="1000"/>
              </a:spcBef>
              <a:spcAft>
                <a:spcPts val="0"/>
              </a:spcAft>
              <a:buNone/>
            </a:pP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3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970" name="Google Shape;970;p13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971" name="Google Shape;971;p135"/>
          <p:cNvPicPr preferRelativeResize="0"/>
          <p:nvPr/>
        </p:nvPicPr>
        <p:blipFill>
          <a:blip r:embed="rId3">
            <a:alphaModFix/>
          </a:blip>
          <a:stretch>
            <a:fillRect/>
          </a:stretch>
        </p:blipFill>
        <p:spPr>
          <a:xfrm>
            <a:off x="2076450" y="1209675"/>
            <a:ext cx="8343900" cy="47434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978" name="Google Shape;978;p13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IN"/>
              <a:t>@prefix ab: &lt;http://learningsparql.com/ns/addressbook#&gt; .</a:t>
            </a:r>
            <a:endParaRPr/>
          </a:p>
          <a:p>
            <a:pPr marL="0" lvl="0" indent="0" algn="l" rtl="0">
              <a:spcBef>
                <a:spcPts val="1000"/>
              </a:spcBef>
              <a:spcAft>
                <a:spcPts val="0"/>
              </a:spcAft>
              <a:buNone/>
            </a:pPr>
            <a:endParaRPr/>
          </a:p>
          <a:p>
            <a:pPr marL="0" lvl="0" indent="0" algn="l" rtl="0">
              <a:spcBef>
                <a:spcPts val="1000"/>
              </a:spcBef>
              <a:spcAft>
                <a:spcPts val="0"/>
              </a:spcAft>
              <a:buNone/>
            </a:pPr>
            <a:r>
              <a:rPr lang="en-IN"/>
              <a:t>ab:i0432 ab:firstName     "Richard" ;</a:t>
            </a:r>
            <a:endParaRPr/>
          </a:p>
          <a:p>
            <a:pPr marL="0" lvl="0" indent="0" algn="l" rtl="0">
              <a:spcBef>
                <a:spcPts val="1000"/>
              </a:spcBef>
              <a:spcAft>
                <a:spcPts val="0"/>
              </a:spcAft>
              <a:buNone/>
            </a:pPr>
            <a:r>
              <a:rPr lang="en-IN"/>
              <a:t>        ab:lastName       "Mutt" ;</a:t>
            </a:r>
            <a:endParaRPr/>
          </a:p>
          <a:p>
            <a:pPr marL="0" lvl="0" indent="0" algn="l" rtl="0">
              <a:spcBef>
                <a:spcPts val="1000"/>
              </a:spcBef>
              <a:spcAft>
                <a:spcPts val="0"/>
              </a:spcAft>
              <a:buNone/>
            </a:pPr>
            <a:r>
              <a:rPr lang="en-IN"/>
              <a:t>        ab:postalCode     "49345" ;</a:t>
            </a:r>
            <a:endParaRPr/>
          </a:p>
          <a:p>
            <a:pPr marL="0" lvl="0" indent="0" algn="l" rtl="0">
              <a:spcBef>
                <a:spcPts val="1000"/>
              </a:spcBef>
              <a:spcAft>
                <a:spcPts val="0"/>
              </a:spcAft>
              <a:buNone/>
            </a:pPr>
            <a:r>
              <a:rPr lang="en-IN"/>
              <a:t>        ab:city           "Springfield" ;</a:t>
            </a:r>
            <a:endParaRPr/>
          </a:p>
          <a:p>
            <a:pPr marL="0" lvl="0" indent="0" algn="l" rtl="0">
              <a:spcBef>
                <a:spcPts val="1000"/>
              </a:spcBef>
              <a:spcAft>
                <a:spcPts val="0"/>
              </a:spcAft>
              <a:buNone/>
            </a:pPr>
            <a:r>
              <a:rPr lang="en-IN"/>
              <a:t>        ab:homeTel        "(229) 276-5135" ;</a:t>
            </a:r>
            <a:endParaRPr/>
          </a:p>
          <a:p>
            <a:pPr marL="0" lvl="0" indent="0" algn="l" rtl="0">
              <a:spcBef>
                <a:spcPts val="1000"/>
              </a:spcBef>
              <a:spcAft>
                <a:spcPts val="0"/>
              </a:spcAft>
              <a:buNone/>
            </a:pPr>
            <a:r>
              <a:rPr lang="en-IN"/>
              <a:t>        ab:streetAddress  "32 Main St." ;</a:t>
            </a:r>
            <a:endParaRPr/>
          </a:p>
          <a:p>
            <a:pPr marL="0" lvl="0" indent="0" algn="l" rtl="0">
              <a:spcBef>
                <a:spcPts val="1000"/>
              </a:spcBef>
              <a:spcAft>
                <a:spcPts val="0"/>
              </a:spcAft>
              <a:buNone/>
            </a:pPr>
            <a:r>
              <a:rPr lang="en-IN"/>
              <a:t>        ab:region         "Connecticut" ;         </a:t>
            </a:r>
            <a:endParaRPr/>
          </a:p>
          <a:p>
            <a:pPr marL="0" lvl="0" indent="0" algn="l" rtl="0">
              <a:spcBef>
                <a:spcPts val="1000"/>
              </a:spcBef>
              <a:spcAft>
                <a:spcPts val="0"/>
              </a:spcAft>
              <a:buNone/>
            </a:pPr>
            <a:r>
              <a:rPr lang="en-IN"/>
              <a:t>        ab:email          "richard49@hotmail.com" ;</a:t>
            </a:r>
            <a:endParaRPr/>
          </a:p>
          <a:p>
            <a:pPr marL="0" lvl="0" indent="0" algn="l" rtl="0">
              <a:spcBef>
                <a:spcPts val="1000"/>
              </a:spcBef>
              <a:spcAft>
                <a:spcPts val="0"/>
              </a:spcAft>
              <a:buClr>
                <a:schemeClr val="dk1"/>
              </a:buClr>
              <a:buSzPct val="39285"/>
              <a:buFont typeface="Arial"/>
              <a:buNone/>
            </a:pPr>
            <a:r>
              <a:rPr lang="en-IN"/>
              <a:t>        ab:playsInstrument ab:vacuumCleaner .</a:t>
            </a:r>
            <a:endParaRPr/>
          </a:p>
          <a:p>
            <a:pPr marL="0" lvl="0" indent="0" algn="l" rtl="0">
              <a:spcBef>
                <a:spcPts val="1000"/>
              </a:spcBef>
              <a:spcAft>
                <a:spcPts val="0"/>
              </a:spcAft>
              <a:buNone/>
            </a:pP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3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985" name="Google Shape;985;p13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986" name="Google Shape;986;p137"/>
          <p:cNvPicPr preferRelativeResize="0"/>
          <p:nvPr/>
        </p:nvPicPr>
        <p:blipFill>
          <a:blip r:embed="rId3">
            <a:alphaModFix/>
          </a:blip>
          <a:stretch>
            <a:fillRect/>
          </a:stretch>
        </p:blipFill>
        <p:spPr>
          <a:xfrm>
            <a:off x="1738313" y="838200"/>
            <a:ext cx="9020175" cy="54864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3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993" name="Google Shape;993;p13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994" name="Google Shape;994;p138"/>
          <p:cNvPicPr preferRelativeResize="0"/>
          <p:nvPr/>
        </p:nvPicPr>
        <p:blipFill>
          <a:blip r:embed="rId3">
            <a:alphaModFix/>
          </a:blip>
          <a:stretch>
            <a:fillRect/>
          </a:stretch>
        </p:blipFill>
        <p:spPr>
          <a:xfrm>
            <a:off x="1624013" y="1538288"/>
            <a:ext cx="8943975" cy="37814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13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001" name="Google Shape;1001;p13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002" name="Google Shape;1002;p139"/>
          <p:cNvPicPr preferRelativeResize="0"/>
          <p:nvPr/>
        </p:nvPicPr>
        <p:blipFill>
          <a:blip r:embed="rId3">
            <a:alphaModFix/>
          </a:blip>
          <a:stretch>
            <a:fillRect/>
          </a:stretch>
        </p:blipFill>
        <p:spPr>
          <a:xfrm>
            <a:off x="1843088" y="895350"/>
            <a:ext cx="8505825" cy="50673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14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OWL</a:t>
            </a:r>
            <a:endParaRPr/>
          </a:p>
        </p:txBody>
      </p:sp>
      <p:sp>
        <p:nvSpPr>
          <p:cNvPr id="1009" name="Google Shape;1009;p14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010" name="Google Shape;1010;p140"/>
          <p:cNvPicPr preferRelativeResize="0"/>
          <p:nvPr/>
        </p:nvPicPr>
        <p:blipFill>
          <a:blip r:embed="rId3">
            <a:alphaModFix/>
          </a:blip>
          <a:stretch>
            <a:fillRect/>
          </a:stretch>
        </p:blipFill>
        <p:spPr>
          <a:xfrm>
            <a:off x="2090738" y="1633538"/>
            <a:ext cx="8315325" cy="511492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4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017" name="Google Shape;1017;p14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018" name="Google Shape;1018;p141"/>
          <p:cNvPicPr preferRelativeResize="0"/>
          <p:nvPr/>
        </p:nvPicPr>
        <p:blipFill>
          <a:blip r:embed="rId3">
            <a:alphaModFix/>
          </a:blip>
          <a:stretch>
            <a:fillRect/>
          </a:stretch>
        </p:blipFill>
        <p:spPr>
          <a:xfrm>
            <a:off x="1943100" y="842963"/>
            <a:ext cx="8305800" cy="51720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4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025" name="Google Shape;1025;p14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026" name="Google Shape;1026;p142"/>
          <p:cNvPicPr preferRelativeResize="0"/>
          <p:nvPr/>
        </p:nvPicPr>
        <p:blipFill>
          <a:blip r:embed="rId3">
            <a:alphaModFix/>
          </a:blip>
          <a:stretch>
            <a:fillRect/>
          </a:stretch>
        </p:blipFill>
        <p:spPr>
          <a:xfrm>
            <a:off x="2176463" y="871538"/>
            <a:ext cx="7839075" cy="5114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Web 5.0</a:t>
            </a:r>
            <a:endParaRPr/>
          </a:p>
        </p:txBody>
      </p:sp>
      <p:sp>
        <p:nvSpPr>
          <p:cNvPr id="183" name="Google Shape;183;p2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SzPts val="2800"/>
              <a:buChar char="•"/>
            </a:pPr>
            <a:r>
              <a:rPr lang="en-IN"/>
              <a:t>focus on empowering users to</a:t>
            </a:r>
            <a:r>
              <a:rPr lang="en-IN" b="1"/>
              <a:t> reclaim control and ownership </a:t>
            </a:r>
            <a:r>
              <a:rPr lang="en-IN"/>
              <a:t>of their data</a:t>
            </a:r>
            <a:endParaRPr>
              <a:solidFill>
                <a:srgbClr val="19232D"/>
              </a:solidFill>
              <a:highlight>
                <a:srgbClr val="FFFFFF"/>
              </a:highlight>
              <a:latin typeface="Open Sans"/>
              <a:ea typeface="Open Sans"/>
              <a:cs typeface="Open Sans"/>
              <a:sym typeface="Open Sans"/>
            </a:endParaRPr>
          </a:p>
          <a:p>
            <a:pPr marL="457200" marR="0" lvl="0" indent="-406400" algn="l" rtl="0">
              <a:lnSpc>
                <a:spcPct val="90000"/>
              </a:lnSpc>
              <a:spcBef>
                <a:spcPts val="0"/>
              </a:spcBef>
              <a:spcAft>
                <a:spcPts val="0"/>
              </a:spcAft>
              <a:buSzPts val="2800"/>
              <a:buChar char="•"/>
            </a:pPr>
            <a:r>
              <a:rPr lang="en-IN"/>
              <a:t>Former Twitter CEO Jack Dorsey recently announced his vision for a </a:t>
            </a:r>
            <a:r>
              <a:rPr lang="en-IN" b="1"/>
              <a:t>new decentralized web </a:t>
            </a:r>
            <a:r>
              <a:rPr lang="en-IN"/>
              <a:t>platform that is being called Web 5.0 and is being built with an aim to return “</a:t>
            </a:r>
            <a:r>
              <a:rPr lang="en-IN" b="1"/>
              <a:t>ownership of data and identity</a:t>
            </a:r>
            <a:r>
              <a:rPr lang="en-IN"/>
              <a:t>” to individuals.</a:t>
            </a:r>
            <a:endParaRPr/>
          </a:p>
          <a:p>
            <a:pPr marL="914400" marR="0" lvl="1" indent="-342900" algn="l" rtl="0">
              <a:lnSpc>
                <a:spcPct val="90000"/>
              </a:lnSpc>
              <a:spcBef>
                <a:spcPts val="0"/>
              </a:spcBef>
              <a:spcAft>
                <a:spcPts val="0"/>
              </a:spcAft>
              <a:buSzPts val="1800"/>
              <a:buChar char="•"/>
            </a:pPr>
            <a:r>
              <a:rPr lang="en-IN" sz="2800"/>
              <a:t>The </a:t>
            </a:r>
            <a:r>
              <a:rPr lang="en-IN" sz="2800" b="1"/>
              <a:t>Block Head (TBH)</a:t>
            </a:r>
            <a:r>
              <a:rPr lang="en-IN" sz="2800"/>
              <a:t>. Web 5.0 is aimed at “building an extra decentralized web that puts one in control of ones’s data and identity”.</a:t>
            </a:r>
            <a:endParaRPr sz="2800"/>
          </a:p>
          <a:p>
            <a:pPr marL="914400" marR="0" lvl="1" indent="-406400" algn="l" rtl="0">
              <a:lnSpc>
                <a:spcPct val="90000"/>
              </a:lnSpc>
              <a:spcBef>
                <a:spcPts val="0"/>
              </a:spcBef>
              <a:spcAft>
                <a:spcPts val="0"/>
              </a:spcAft>
              <a:buSzPts val="2800"/>
              <a:buChar char="•"/>
            </a:pPr>
            <a:endParaRPr sz="2800"/>
          </a:p>
          <a:p>
            <a:pPr marL="457200" marR="0" lvl="0" indent="0" algn="l" rtl="0">
              <a:lnSpc>
                <a:spcPct val="90000"/>
              </a:lnSpc>
              <a:spcBef>
                <a:spcPts val="1000"/>
              </a:spcBef>
              <a:spcAft>
                <a:spcPts val="0"/>
              </a:spcAft>
              <a:buNone/>
            </a:pPr>
            <a:endParaRPr/>
          </a:p>
          <a:p>
            <a:pPr marL="457200" marR="0" lvl="0" indent="0" algn="l" rtl="0">
              <a:lnSpc>
                <a:spcPct val="90000"/>
              </a:lnSpc>
              <a:spcBef>
                <a:spcPts val="1000"/>
              </a:spcBef>
              <a:spcAft>
                <a:spcPts val="0"/>
              </a:spcAft>
              <a:buNone/>
            </a:pPr>
            <a:endParaRPr>
              <a:solidFill>
                <a:srgbClr val="222222"/>
              </a:solidFill>
              <a:highlight>
                <a:srgbClr val="FFFFFF"/>
              </a:highlight>
              <a:latin typeface="Lora"/>
              <a:ea typeface="Lora"/>
              <a:cs typeface="Lora"/>
              <a:sym typeface="Lora"/>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C6B0259-807A-AC00-7078-D589B1928FFF}"/>
                  </a:ext>
                </a:extLst>
              </p14:cNvPr>
              <p14:cNvContentPartPr/>
              <p14:nvPr/>
            </p14:nvContentPartPr>
            <p14:xfrm>
              <a:off x="5778360" y="1943280"/>
              <a:ext cx="5016960" cy="533520"/>
            </p14:xfrm>
          </p:contentPart>
        </mc:Choice>
        <mc:Fallback xmlns="">
          <p:pic>
            <p:nvPicPr>
              <p:cNvPr id="2" name="Ink 1">
                <a:extLst>
                  <a:ext uri="{FF2B5EF4-FFF2-40B4-BE49-F238E27FC236}">
                    <a16:creationId xmlns:a16="http://schemas.microsoft.com/office/drawing/2014/main" id="{EC6B0259-807A-AC00-7078-D589B1928FFF}"/>
                  </a:ext>
                </a:extLst>
              </p:cNvPr>
              <p:cNvPicPr/>
              <p:nvPr/>
            </p:nvPicPr>
            <p:blipFill>
              <a:blip r:embed="rId4"/>
              <a:stretch>
                <a:fillRect/>
              </a:stretch>
            </p:blipFill>
            <p:spPr>
              <a:xfrm>
                <a:off x="5762520" y="1879920"/>
                <a:ext cx="5048280" cy="660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7A238D3B-506C-AF60-6DF7-1DA1088FA471}"/>
                  </a:ext>
                </a:extLst>
              </p14:cNvPr>
              <p14:cNvContentPartPr/>
              <p14:nvPr/>
            </p14:nvContentPartPr>
            <p14:xfrm>
              <a:off x="1320840" y="2419560"/>
              <a:ext cx="1505160" cy="273240"/>
            </p14:xfrm>
          </p:contentPart>
        </mc:Choice>
        <mc:Fallback xmlns="">
          <p:pic>
            <p:nvPicPr>
              <p:cNvPr id="3" name="Ink 2">
                <a:extLst>
                  <a:ext uri="{FF2B5EF4-FFF2-40B4-BE49-F238E27FC236}">
                    <a16:creationId xmlns:a16="http://schemas.microsoft.com/office/drawing/2014/main" id="{7A238D3B-506C-AF60-6DF7-1DA1088FA471}"/>
                  </a:ext>
                </a:extLst>
              </p:cNvPr>
              <p:cNvPicPr/>
              <p:nvPr/>
            </p:nvPicPr>
            <p:blipFill>
              <a:blip r:embed="rId6"/>
              <a:stretch>
                <a:fillRect/>
              </a:stretch>
            </p:blipFill>
            <p:spPr>
              <a:xfrm>
                <a:off x="1305000" y="2356200"/>
                <a:ext cx="153648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8585C125-2B6C-DF4A-80F1-3A1D2874E193}"/>
                  </a:ext>
                </a:extLst>
              </p14:cNvPr>
              <p14:cNvContentPartPr/>
              <p14:nvPr/>
            </p14:nvContentPartPr>
            <p14:xfrm>
              <a:off x="6280200" y="3340080"/>
              <a:ext cx="4629600" cy="540360"/>
            </p14:xfrm>
          </p:contentPart>
        </mc:Choice>
        <mc:Fallback xmlns="">
          <p:pic>
            <p:nvPicPr>
              <p:cNvPr id="4" name="Ink 3">
                <a:extLst>
                  <a:ext uri="{FF2B5EF4-FFF2-40B4-BE49-F238E27FC236}">
                    <a16:creationId xmlns:a16="http://schemas.microsoft.com/office/drawing/2014/main" id="{8585C125-2B6C-DF4A-80F1-3A1D2874E193}"/>
                  </a:ext>
                </a:extLst>
              </p:cNvPr>
              <p:cNvPicPr/>
              <p:nvPr/>
            </p:nvPicPr>
            <p:blipFill>
              <a:blip r:embed="rId8"/>
              <a:stretch>
                <a:fillRect/>
              </a:stretch>
            </p:blipFill>
            <p:spPr>
              <a:xfrm>
                <a:off x="6264360" y="3276720"/>
                <a:ext cx="4660920" cy="667080"/>
              </a:xfrm>
              <a:prstGeom prst="rect">
                <a:avLst/>
              </a:prstGeom>
            </p:spPr>
          </p:pic>
        </mc:Fallback>
      </mc:AlternateContent>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43"/>
          <p:cNvSpPr txBox="1">
            <a:spLocks noGrp="1"/>
          </p:cNvSpPr>
          <p:nvPr>
            <p:ph type="body" idx="1"/>
          </p:nvPr>
        </p:nvSpPr>
        <p:spPr>
          <a:xfrm>
            <a:off x="838200" y="987425"/>
            <a:ext cx="5323200" cy="4351200"/>
          </a:xfrm>
          <a:prstGeom prst="rect">
            <a:avLst/>
          </a:prstGeom>
        </p:spPr>
        <p:txBody>
          <a:bodyPr spcFirstLastPara="1" wrap="square" lIns="91425" tIns="45700" rIns="91425" bIns="45700" anchor="t" anchorCtr="0">
            <a:normAutofit fontScale="55000" lnSpcReduction="20000"/>
          </a:bodyPr>
          <a:lstStyle/>
          <a:p>
            <a:pPr marL="0" lvl="0" indent="0" algn="l" rtl="0">
              <a:spcBef>
                <a:spcPts val="1000"/>
              </a:spcBef>
              <a:spcAft>
                <a:spcPts val="0"/>
              </a:spcAft>
              <a:buNone/>
            </a:pPr>
            <a:r>
              <a:rPr lang="en-IN"/>
              <a:t>@prefix ab:   &lt;http://learningsparql.com/ns/addressbook#&gt; .</a:t>
            </a:r>
            <a:endParaRPr/>
          </a:p>
          <a:p>
            <a:pPr marL="0" lvl="0" indent="0" algn="l" rtl="0">
              <a:spcBef>
                <a:spcPts val="1000"/>
              </a:spcBef>
              <a:spcAft>
                <a:spcPts val="0"/>
              </a:spcAft>
              <a:buNone/>
            </a:pPr>
            <a:r>
              <a:rPr lang="en-IN"/>
              <a:t>@prefix rdf:  &lt;http://www.w3.org/1999/02/22-rdf-syntax-ns#&gt; .</a:t>
            </a:r>
            <a:endParaRPr/>
          </a:p>
          <a:p>
            <a:pPr marL="0" lvl="0" indent="0" algn="l" rtl="0">
              <a:spcBef>
                <a:spcPts val="1000"/>
              </a:spcBef>
              <a:spcAft>
                <a:spcPts val="0"/>
              </a:spcAft>
              <a:buNone/>
            </a:pPr>
            <a:r>
              <a:rPr lang="en-IN"/>
              <a:t>@prefix rdfs: &lt;http://www.w3.org/2000/01/rdf-schema#&gt; .</a:t>
            </a:r>
            <a:endParaRPr/>
          </a:p>
          <a:p>
            <a:pPr marL="0" lvl="0" indent="0" algn="l" rtl="0">
              <a:spcBef>
                <a:spcPts val="1000"/>
              </a:spcBef>
              <a:spcAft>
                <a:spcPts val="0"/>
              </a:spcAft>
              <a:buNone/>
            </a:pPr>
            <a:r>
              <a:rPr lang="en-IN"/>
              <a:t>@prefix owl:  &lt;http://www.w3.org/2002/07/owl#&gt; .</a:t>
            </a:r>
            <a:endParaRPr/>
          </a:p>
          <a:p>
            <a:pPr marL="0" lvl="0" indent="0" algn="l" rtl="0">
              <a:spcBef>
                <a:spcPts val="1000"/>
              </a:spcBef>
              <a:spcAft>
                <a:spcPts val="0"/>
              </a:spcAft>
              <a:buNone/>
            </a:pPr>
            <a:endParaRPr/>
          </a:p>
          <a:p>
            <a:pPr marL="0" lvl="0" indent="0" algn="l" rtl="0">
              <a:spcBef>
                <a:spcPts val="1000"/>
              </a:spcBef>
              <a:spcAft>
                <a:spcPts val="0"/>
              </a:spcAft>
              <a:buNone/>
            </a:pPr>
            <a:r>
              <a:rPr lang="en-IN"/>
              <a:t>ab:i0432  </a:t>
            </a:r>
            <a:endParaRPr/>
          </a:p>
          <a:p>
            <a:pPr marL="0" lvl="0" indent="0" algn="l" rtl="0">
              <a:spcBef>
                <a:spcPts val="1000"/>
              </a:spcBef>
              <a:spcAft>
                <a:spcPts val="0"/>
              </a:spcAft>
              <a:buNone/>
            </a:pPr>
            <a:r>
              <a:rPr lang="en-IN"/>
              <a:t>   ab:firstName "Richard" ;</a:t>
            </a:r>
            <a:endParaRPr/>
          </a:p>
          <a:p>
            <a:pPr marL="0" lvl="0" indent="0" algn="l" rtl="0">
              <a:spcBef>
                <a:spcPts val="1000"/>
              </a:spcBef>
              <a:spcAft>
                <a:spcPts val="0"/>
              </a:spcAft>
              <a:buNone/>
            </a:pPr>
            <a:r>
              <a:rPr lang="en-IN"/>
              <a:t>   ab:lastName  "Mutt" ;</a:t>
            </a:r>
            <a:endParaRPr/>
          </a:p>
          <a:p>
            <a:pPr marL="0" lvl="0" indent="0" algn="l" rtl="0">
              <a:spcBef>
                <a:spcPts val="1000"/>
              </a:spcBef>
              <a:spcAft>
                <a:spcPts val="0"/>
              </a:spcAft>
              <a:buNone/>
            </a:pPr>
            <a:r>
              <a:rPr lang="en-IN"/>
              <a:t>   ab:spouse    ab:i9771 . </a:t>
            </a:r>
            <a:endParaRPr/>
          </a:p>
          <a:p>
            <a:pPr marL="0" lvl="0" indent="0" algn="l" rtl="0">
              <a:spcBef>
                <a:spcPts val="1000"/>
              </a:spcBef>
              <a:spcAft>
                <a:spcPts val="0"/>
              </a:spcAft>
              <a:buNone/>
            </a:pPr>
            <a:endParaRPr/>
          </a:p>
          <a:p>
            <a:pPr marL="0" lvl="0" indent="0" algn="l" rtl="0">
              <a:spcBef>
                <a:spcPts val="1000"/>
              </a:spcBef>
              <a:spcAft>
                <a:spcPts val="0"/>
              </a:spcAft>
              <a:buNone/>
            </a:pPr>
            <a:r>
              <a:rPr lang="en-IN"/>
              <a:t>ab:i8301  </a:t>
            </a:r>
            <a:endParaRPr/>
          </a:p>
          <a:p>
            <a:pPr marL="0" lvl="0" indent="0" algn="l" rtl="0">
              <a:spcBef>
                <a:spcPts val="1000"/>
              </a:spcBef>
              <a:spcAft>
                <a:spcPts val="0"/>
              </a:spcAft>
              <a:buNone/>
            </a:pPr>
            <a:r>
              <a:rPr lang="en-IN"/>
              <a:t>   ab:firstName "Craig" ;</a:t>
            </a:r>
            <a:endParaRPr/>
          </a:p>
          <a:p>
            <a:pPr marL="0" lvl="0" indent="0" algn="l" rtl="0">
              <a:spcBef>
                <a:spcPts val="1000"/>
              </a:spcBef>
              <a:spcAft>
                <a:spcPts val="0"/>
              </a:spcAft>
              <a:buNone/>
            </a:pPr>
            <a:r>
              <a:rPr lang="en-IN"/>
              <a:t>   ab:lastName  "Ellis" ;</a:t>
            </a:r>
            <a:endParaRPr/>
          </a:p>
          <a:p>
            <a:pPr marL="0" lvl="0" indent="0" algn="l" rtl="0">
              <a:spcBef>
                <a:spcPts val="1000"/>
              </a:spcBef>
              <a:spcAft>
                <a:spcPts val="0"/>
              </a:spcAft>
              <a:buNone/>
            </a:pPr>
            <a:r>
              <a:rPr lang="en-IN"/>
              <a:t>   ab:patient   ab:i9771 . </a:t>
            </a:r>
            <a:endParaRPr/>
          </a:p>
          <a:p>
            <a:pPr marL="0" lvl="0" indent="0" algn="l" rtl="0">
              <a:spcBef>
                <a:spcPts val="1000"/>
              </a:spcBef>
              <a:spcAft>
                <a:spcPts val="0"/>
              </a:spcAft>
              <a:buNone/>
            </a:pPr>
            <a:endParaRPr/>
          </a:p>
        </p:txBody>
      </p:sp>
      <p:sp>
        <p:nvSpPr>
          <p:cNvPr id="1033" name="Google Shape;1033;p143"/>
          <p:cNvSpPr txBox="1">
            <a:spLocks noGrp="1"/>
          </p:cNvSpPr>
          <p:nvPr>
            <p:ph type="body" idx="1"/>
          </p:nvPr>
        </p:nvSpPr>
        <p:spPr>
          <a:xfrm>
            <a:off x="6833950" y="1292225"/>
            <a:ext cx="55392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sz="1500"/>
              <a:t>ab:i9771</a:t>
            </a:r>
            <a:endParaRPr sz="1500"/>
          </a:p>
          <a:p>
            <a:pPr marL="0" lvl="0" indent="0" algn="l" rtl="0">
              <a:spcBef>
                <a:spcPts val="1000"/>
              </a:spcBef>
              <a:spcAft>
                <a:spcPts val="0"/>
              </a:spcAft>
              <a:buNone/>
            </a:pPr>
            <a:r>
              <a:rPr lang="en-IN" sz="1500"/>
              <a:t>   ab:firstName "Cindy" ; </a:t>
            </a:r>
            <a:endParaRPr sz="1500"/>
          </a:p>
          <a:p>
            <a:pPr marL="0" lvl="0" indent="0" algn="l" rtl="0">
              <a:spcBef>
                <a:spcPts val="1000"/>
              </a:spcBef>
              <a:spcAft>
                <a:spcPts val="0"/>
              </a:spcAft>
              <a:buNone/>
            </a:pPr>
            <a:r>
              <a:rPr lang="en-IN" sz="1500"/>
              <a:t>   ab:lastName  "Marshall" .  </a:t>
            </a:r>
            <a:endParaRPr sz="1500"/>
          </a:p>
          <a:p>
            <a:pPr marL="0" lvl="0" indent="0" algn="l" rtl="0">
              <a:spcBef>
                <a:spcPts val="1000"/>
              </a:spcBef>
              <a:spcAft>
                <a:spcPts val="0"/>
              </a:spcAft>
              <a:buNone/>
            </a:pPr>
            <a:endParaRPr sz="1500"/>
          </a:p>
          <a:p>
            <a:pPr marL="0" lvl="0" indent="0" algn="l" rtl="0">
              <a:spcBef>
                <a:spcPts val="1000"/>
              </a:spcBef>
              <a:spcAft>
                <a:spcPts val="0"/>
              </a:spcAft>
              <a:buNone/>
            </a:pPr>
            <a:r>
              <a:rPr lang="en-IN" sz="1500"/>
              <a:t>ab:spouse</a:t>
            </a:r>
            <a:endParaRPr sz="1500"/>
          </a:p>
          <a:p>
            <a:pPr marL="0" lvl="0" indent="0" algn="l" rtl="0">
              <a:spcBef>
                <a:spcPts val="1000"/>
              </a:spcBef>
              <a:spcAft>
                <a:spcPts val="0"/>
              </a:spcAft>
              <a:buNone/>
            </a:pPr>
            <a:r>
              <a:rPr lang="en-IN" sz="1500"/>
              <a:t>   rdf:type owl:SymmetricProperty ; </a:t>
            </a:r>
            <a:endParaRPr sz="1500"/>
          </a:p>
          <a:p>
            <a:pPr marL="0" lvl="0" indent="0" algn="l" rtl="0">
              <a:spcBef>
                <a:spcPts val="1000"/>
              </a:spcBef>
              <a:spcAft>
                <a:spcPts val="0"/>
              </a:spcAft>
              <a:buNone/>
            </a:pPr>
            <a:r>
              <a:rPr lang="en-IN" sz="1500"/>
              <a:t>   rdfs:comment "Identifies someone's spouse" .</a:t>
            </a:r>
            <a:endParaRPr sz="1500"/>
          </a:p>
          <a:p>
            <a:pPr marL="0" lvl="0" indent="0" algn="l" rtl="0">
              <a:spcBef>
                <a:spcPts val="1000"/>
              </a:spcBef>
              <a:spcAft>
                <a:spcPts val="0"/>
              </a:spcAft>
              <a:buNone/>
            </a:pPr>
            <a:endParaRPr sz="1500"/>
          </a:p>
          <a:p>
            <a:pPr marL="0" lvl="0" indent="0" algn="l" rtl="0">
              <a:spcBef>
                <a:spcPts val="1000"/>
              </a:spcBef>
              <a:spcAft>
                <a:spcPts val="0"/>
              </a:spcAft>
              <a:buNone/>
            </a:pPr>
            <a:r>
              <a:rPr lang="en-IN" sz="1500"/>
              <a:t>ab:patient </a:t>
            </a:r>
            <a:endParaRPr sz="1500"/>
          </a:p>
          <a:p>
            <a:pPr marL="0" lvl="0" indent="0" algn="l" rtl="0">
              <a:spcBef>
                <a:spcPts val="1000"/>
              </a:spcBef>
              <a:spcAft>
                <a:spcPts val="0"/>
              </a:spcAft>
              <a:buNone/>
            </a:pPr>
            <a:r>
              <a:rPr lang="en-IN" sz="1500"/>
              <a:t>   rdf:type rdf:Property ;</a:t>
            </a:r>
            <a:endParaRPr sz="1500"/>
          </a:p>
          <a:p>
            <a:pPr marL="0" lvl="0" indent="0" algn="l" rtl="0">
              <a:spcBef>
                <a:spcPts val="1000"/>
              </a:spcBef>
              <a:spcAft>
                <a:spcPts val="0"/>
              </a:spcAft>
              <a:buNone/>
            </a:pPr>
            <a:r>
              <a:rPr lang="en-IN" sz="1500"/>
              <a:t>   rdfs:comment "Identifies a doctor's patient" . </a:t>
            </a:r>
            <a:endParaRPr sz="1500"/>
          </a:p>
          <a:p>
            <a:pPr marL="0" lvl="0" indent="0" algn="l" rtl="0">
              <a:spcBef>
                <a:spcPts val="1000"/>
              </a:spcBef>
              <a:spcAft>
                <a:spcPts val="0"/>
              </a:spcAft>
              <a:buNone/>
            </a:pPr>
            <a:endParaRPr sz="1500"/>
          </a:p>
          <a:p>
            <a:pPr marL="0" lvl="0" indent="0" algn="l" rtl="0">
              <a:spcBef>
                <a:spcPts val="1000"/>
              </a:spcBef>
              <a:spcAft>
                <a:spcPts val="0"/>
              </a:spcAft>
              <a:buNone/>
            </a:pPr>
            <a:r>
              <a:rPr lang="en-IN" sz="1500"/>
              <a:t>ab:doctor </a:t>
            </a:r>
            <a:endParaRPr sz="1500"/>
          </a:p>
          <a:p>
            <a:pPr marL="0" lvl="0" indent="0" algn="l" rtl="0">
              <a:spcBef>
                <a:spcPts val="1000"/>
              </a:spcBef>
              <a:spcAft>
                <a:spcPts val="0"/>
              </a:spcAft>
              <a:buNone/>
            </a:pPr>
            <a:r>
              <a:rPr lang="en-IN" sz="1500"/>
              <a:t>   rdf:type rdf:Property ;</a:t>
            </a:r>
            <a:endParaRPr sz="1500"/>
          </a:p>
          <a:p>
            <a:pPr marL="0" lvl="0" indent="0" algn="l" rtl="0">
              <a:spcBef>
                <a:spcPts val="1000"/>
              </a:spcBef>
              <a:spcAft>
                <a:spcPts val="0"/>
              </a:spcAft>
              <a:buNone/>
            </a:pPr>
            <a:r>
              <a:rPr lang="en-IN" sz="1500"/>
              <a:t>   rdfs:comment "Identifies a doctor treating the named resource" ;</a:t>
            </a:r>
            <a:endParaRPr sz="1500"/>
          </a:p>
          <a:p>
            <a:pPr marL="0" lvl="0" indent="0" algn="l" rtl="0">
              <a:spcBef>
                <a:spcPts val="1000"/>
              </a:spcBef>
              <a:spcAft>
                <a:spcPts val="0"/>
              </a:spcAft>
              <a:buNone/>
            </a:pPr>
            <a:r>
              <a:rPr lang="en-IN" sz="1500"/>
              <a:t>   owl:inverseOf ab:patient .</a:t>
            </a:r>
            <a:endParaRPr sz="150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4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040" name="Google Shape;1040;p14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a:t>Download Protege</a:t>
            </a:r>
            <a:endParaRPr/>
          </a:p>
          <a:p>
            <a:pPr marL="0" lvl="0" indent="0" algn="l" rtl="0">
              <a:spcBef>
                <a:spcPts val="1000"/>
              </a:spcBef>
              <a:spcAft>
                <a:spcPts val="0"/>
              </a:spcAft>
              <a:buNone/>
            </a:pPr>
            <a:r>
              <a:rPr lang="en-IN"/>
              <a:t>https://protege.stanford.edu/products.php#desktop-protege</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4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047" name="Google Shape;1047;p14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048" name="Google Shape;1048;p145"/>
          <p:cNvPicPr preferRelativeResize="0"/>
          <p:nvPr/>
        </p:nvPicPr>
        <p:blipFill>
          <a:blip r:embed="rId3">
            <a:alphaModFix/>
          </a:blip>
          <a:stretch>
            <a:fillRect/>
          </a:stretch>
        </p:blipFill>
        <p:spPr>
          <a:xfrm>
            <a:off x="1876425" y="1004888"/>
            <a:ext cx="8439150" cy="484822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4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References</a:t>
            </a:r>
            <a:endParaRPr/>
          </a:p>
        </p:txBody>
      </p:sp>
      <p:sp>
        <p:nvSpPr>
          <p:cNvPr id="1055" name="Google Shape;1055;p14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90" name="Google Shape;190;p2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lnSpcReduction="10000"/>
          </a:bodyPr>
          <a:lstStyle/>
          <a:p>
            <a:pPr marL="457200" lvl="0" indent="-406400" algn="l" rtl="0">
              <a:spcBef>
                <a:spcPts val="1000"/>
              </a:spcBef>
              <a:spcAft>
                <a:spcPts val="0"/>
              </a:spcAft>
              <a:buSzPts val="2800"/>
              <a:buChar char="•"/>
            </a:pPr>
            <a:r>
              <a:rPr lang="en-IN"/>
              <a:t>linked, emotive and symbolic web that communicates with humans.</a:t>
            </a:r>
            <a:endParaRPr/>
          </a:p>
          <a:p>
            <a:pPr marL="914400" lvl="1" indent="-406400" algn="l" rtl="0">
              <a:spcBef>
                <a:spcPts val="0"/>
              </a:spcBef>
              <a:spcAft>
                <a:spcPts val="0"/>
              </a:spcAft>
              <a:buSzPts val="2800"/>
              <a:buChar char="•"/>
            </a:pPr>
            <a:r>
              <a:rPr lang="en-IN" sz="2800"/>
              <a:t>It is based on emotional association with humans,  paving the way for more personalized experience, which will attract more people ever.</a:t>
            </a:r>
            <a:endParaRPr sz="2800"/>
          </a:p>
          <a:p>
            <a:pPr marL="914400" lvl="1" indent="-406400" algn="l" rtl="0">
              <a:spcBef>
                <a:spcPts val="0"/>
              </a:spcBef>
              <a:spcAft>
                <a:spcPts val="0"/>
              </a:spcAft>
              <a:buSzPts val="2800"/>
              <a:buChar char="•"/>
            </a:pPr>
            <a:r>
              <a:rPr lang="en-IN" sz="2800"/>
              <a:t>Eg: a personal assistant</a:t>
            </a:r>
            <a:endParaRPr sz="2800"/>
          </a:p>
          <a:p>
            <a:pPr marL="457200" lvl="0" indent="-406400" algn="l" rtl="0">
              <a:spcBef>
                <a:spcPts val="0"/>
              </a:spcBef>
              <a:spcAft>
                <a:spcPts val="0"/>
              </a:spcAft>
              <a:buSzPts val="2800"/>
              <a:buChar char="•"/>
            </a:pPr>
            <a:r>
              <a:rPr lang="en-IN"/>
              <a:t>think of possibilities with web 5.0 examples</a:t>
            </a:r>
            <a:endParaRPr/>
          </a:p>
          <a:p>
            <a:pPr marL="914400" lvl="1" indent="-406400" algn="l" rtl="0">
              <a:spcBef>
                <a:spcPts val="0"/>
              </a:spcBef>
              <a:spcAft>
                <a:spcPts val="0"/>
              </a:spcAft>
              <a:buSzPts val="2800"/>
              <a:buChar char="•"/>
            </a:pPr>
            <a:r>
              <a:rPr lang="en-IN" sz="2800"/>
              <a:t>such as a website that can map the emotions of a person. </a:t>
            </a:r>
            <a:endParaRPr sz="2800"/>
          </a:p>
          <a:p>
            <a:pPr marL="914400" lvl="1" indent="-406400" algn="l" rtl="0">
              <a:spcBef>
                <a:spcPts val="0"/>
              </a:spcBef>
              <a:spcAft>
                <a:spcPts val="0"/>
              </a:spcAft>
              <a:buSzPts val="2800"/>
              <a:buChar char="•"/>
            </a:pPr>
            <a:r>
              <a:rPr lang="en-IN" sz="2800"/>
              <a:t>The website can use facial recognition as a tool for mapping the person’s emotions when the user wears a headphone. </a:t>
            </a:r>
            <a:endParaRPr sz="2800"/>
          </a:p>
          <a:p>
            <a:pPr marL="914400" lvl="1" indent="-406400" algn="l" rtl="0">
              <a:spcBef>
                <a:spcPts val="0"/>
              </a:spcBef>
              <a:spcAft>
                <a:spcPts val="0"/>
              </a:spcAft>
              <a:buSzPts val="2800"/>
              <a:buChar char="•"/>
            </a:pPr>
            <a:r>
              <a:rPr lang="en-IN" sz="2800"/>
              <a:t>Users can interact with the website, and the website would respond accordingly based on emotions of the person.</a:t>
            </a:r>
            <a:endParaRPr sz="2800"/>
          </a:p>
          <a:p>
            <a:pPr marL="0" lvl="0" indent="0" algn="l" rtl="0">
              <a:spcBef>
                <a:spcPts val="100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97" name="Google Shape;197;p2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98" name="Google Shape;198;p28"/>
          <p:cNvPicPr preferRelativeResize="0"/>
          <p:nvPr/>
        </p:nvPicPr>
        <p:blipFill>
          <a:blip r:embed="rId3">
            <a:alphaModFix/>
          </a:blip>
          <a:stretch>
            <a:fillRect/>
          </a:stretch>
        </p:blipFill>
        <p:spPr>
          <a:xfrm>
            <a:off x="2057400" y="681038"/>
            <a:ext cx="8077200" cy="5495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205" name="Google Shape;205;p2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06" name="Google Shape;206;p29"/>
          <p:cNvPicPr preferRelativeResize="0"/>
          <p:nvPr/>
        </p:nvPicPr>
        <p:blipFill>
          <a:blip r:embed="rId3">
            <a:alphaModFix/>
          </a:blip>
          <a:stretch>
            <a:fillRect/>
          </a:stretch>
        </p:blipFill>
        <p:spPr>
          <a:xfrm>
            <a:off x="2871224" y="0"/>
            <a:ext cx="6506050" cy="6918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831850" y="1709738"/>
            <a:ext cx="10515600" cy="285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endParaRPr/>
          </a:p>
        </p:txBody>
      </p:sp>
      <p:sp>
        <p:nvSpPr>
          <p:cNvPr id="213" name="Google Shape;213;p30"/>
          <p:cNvSpPr txBox="1">
            <a:spLocks noGrp="1"/>
          </p:cNvSpPr>
          <p:nvPr>
            <p:ph type="body" idx="1"/>
          </p:nvPr>
        </p:nvSpPr>
        <p:spPr>
          <a:xfrm>
            <a:off x="831850" y="4589463"/>
            <a:ext cx="10515600" cy="1500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14" name="Google Shape;214;p30"/>
          <p:cNvPicPr preferRelativeResize="0"/>
          <p:nvPr/>
        </p:nvPicPr>
        <p:blipFill>
          <a:blip r:embed="rId3">
            <a:alphaModFix/>
          </a:blip>
          <a:stretch>
            <a:fillRect/>
          </a:stretch>
        </p:blipFill>
        <p:spPr>
          <a:xfrm>
            <a:off x="297201" y="0"/>
            <a:ext cx="11597630"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1"/>
          <p:cNvSpPr txBox="1">
            <a:spLocks noGrp="1"/>
          </p:cNvSpPr>
          <p:nvPr>
            <p:ph type="title"/>
          </p:nvPr>
        </p:nvSpPr>
        <p:spPr>
          <a:xfrm>
            <a:off x="767125" y="2947225"/>
            <a:ext cx="10515600" cy="1325700"/>
          </a:xfrm>
          <a:prstGeom prst="rect">
            <a:avLst/>
          </a:prstGeom>
        </p:spPr>
        <p:txBody>
          <a:bodyPr spcFirstLastPara="1" wrap="square" lIns="91425" tIns="45700" rIns="91425" bIns="45700" anchor="ctr" anchorCtr="0">
            <a:normAutofit/>
          </a:bodyPr>
          <a:lstStyle/>
          <a:p>
            <a:pPr marL="0" lvl="0" indent="0" algn="l" rtl="0">
              <a:spcBef>
                <a:spcPts val="1000"/>
              </a:spcBef>
              <a:spcAft>
                <a:spcPts val="0"/>
              </a:spcAft>
              <a:buNone/>
            </a:pPr>
            <a:r>
              <a:rPr lang="en-IN" sz="3600" b="1"/>
              <a:t>Web Analytics 2.0:</a:t>
            </a:r>
            <a:endParaRPr sz="52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IN"/>
              <a:t>Why analysis?</a:t>
            </a:r>
            <a:endParaRPr/>
          </a:p>
          <a:p>
            <a:pPr marL="914400" lvl="1" indent="-342900" algn="l" rtl="0">
              <a:spcBef>
                <a:spcPts val="0"/>
              </a:spcBef>
              <a:spcAft>
                <a:spcPts val="0"/>
              </a:spcAft>
              <a:buSzPts val="1800"/>
              <a:buChar char="•"/>
            </a:pPr>
            <a:r>
              <a:rPr lang="en-IN"/>
              <a:t>examination of the different parts or details of something</a:t>
            </a:r>
            <a:endParaRPr/>
          </a:p>
          <a:p>
            <a:pPr marL="914400" lvl="1" indent="-342900" algn="l" rtl="0">
              <a:spcBef>
                <a:spcPts val="0"/>
              </a:spcBef>
              <a:spcAft>
                <a:spcPts val="0"/>
              </a:spcAft>
              <a:buSzPts val="1800"/>
              <a:buChar char="•"/>
            </a:pPr>
            <a:r>
              <a:rPr lang="en-IN"/>
              <a:t>Break down and study for better understanding</a:t>
            </a:r>
            <a:endParaRPr/>
          </a:p>
          <a:p>
            <a:pPr marL="457200" lvl="0" indent="-342900" algn="l" rtl="0">
              <a:spcBef>
                <a:spcPts val="0"/>
              </a:spcBef>
              <a:spcAft>
                <a:spcPts val="0"/>
              </a:spcAft>
              <a:buSzPts val="1800"/>
              <a:buChar char="•"/>
            </a:pPr>
            <a:r>
              <a:rPr lang="en-IN"/>
              <a:t>What is Analytics?</a:t>
            </a:r>
            <a:endParaRPr/>
          </a:p>
          <a:p>
            <a:pPr marL="914400" lvl="1" indent="-342900" algn="l" rtl="0">
              <a:spcBef>
                <a:spcPts val="0"/>
              </a:spcBef>
              <a:spcAft>
                <a:spcPts val="0"/>
              </a:spcAft>
              <a:buSzPts val="1800"/>
              <a:buChar char="•"/>
            </a:pPr>
            <a:r>
              <a:rPr lang="en-IN"/>
              <a:t>Systematic computational analysis or Science of  Analysis</a:t>
            </a:r>
            <a:endParaRPr/>
          </a:p>
          <a:p>
            <a:pPr marL="457200" lvl="0" indent="-342900" algn="l" rtl="0">
              <a:spcBef>
                <a:spcPts val="0"/>
              </a:spcBef>
              <a:spcAft>
                <a:spcPts val="0"/>
              </a:spcAft>
              <a:buSzPts val="1800"/>
              <a:buChar char="•"/>
            </a:pPr>
            <a:r>
              <a:rPr lang="en-IN"/>
              <a:t>Why Web Analysis?</a:t>
            </a:r>
            <a:endParaRPr/>
          </a:p>
        </p:txBody>
      </p:sp>
      <p:sp>
        <p:nvSpPr>
          <p:cNvPr id="227" name="Google Shape;227;p32"/>
          <p:cNvSpPr txBox="1">
            <a:spLocks noGrp="1"/>
          </p:cNvSpPr>
          <p:nvPr>
            <p:ph type="title"/>
          </p:nvPr>
        </p:nvSpPr>
        <p:spPr>
          <a:xfrm>
            <a:off x="838200" y="344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Web Analytics</a:t>
            </a:r>
            <a:endParaRPr/>
          </a:p>
        </p:txBody>
      </p:sp>
      <p:pic>
        <p:nvPicPr>
          <p:cNvPr id="228" name="Google Shape;228;p32"/>
          <p:cNvPicPr preferRelativeResize="0"/>
          <p:nvPr/>
        </p:nvPicPr>
        <p:blipFill>
          <a:blip r:embed="rId3">
            <a:alphaModFix/>
          </a:blip>
          <a:stretch>
            <a:fillRect/>
          </a:stretch>
        </p:blipFill>
        <p:spPr>
          <a:xfrm>
            <a:off x="3204500" y="3981050"/>
            <a:ext cx="6019151" cy="2876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831850" y="1709738"/>
            <a:ext cx="10515600" cy="2852700"/>
          </a:xfrm>
          <a:prstGeom prst="rect">
            <a:avLst/>
          </a:prstGeom>
        </p:spPr>
        <p:txBody>
          <a:bodyPr spcFirstLastPara="1" wrap="square" lIns="91425" tIns="45700" rIns="91425" bIns="45700" anchor="b" anchorCtr="0">
            <a:normAutofit/>
          </a:bodyPr>
          <a:lstStyle/>
          <a:p>
            <a:pPr marL="0" lvl="0" indent="0" algn="l" rtl="0">
              <a:spcBef>
                <a:spcPts val="1000"/>
              </a:spcBef>
              <a:spcAft>
                <a:spcPts val="0"/>
              </a:spcAft>
              <a:buClr>
                <a:schemeClr val="dk1"/>
              </a:buClr>
              <a:buSzPts val="1100"/>
              <a:buFont typeface="Arial"/>
              <a:buNone/>
            </a:pPr>
            <a:r>
              <a:rPr lang="en-IN" b="1"/>
              <a:t>Evolution of Web X.0</a:t>
            </a:r>
            <a:endParaRPr b="1"/>
          </a:p>
          <a:p>
            <a:pPr marL="0" lvl="0" indent="0" algn="l" rtl="0">
              <a:spcBef>
                <a:spcPts val="0"/>
              </a:spcBef>
              <a:spcAft>
                <a:spcPts val="0"/>
              </a:spcAft>
              <a:buNone/>
            </a:pPr>
            <a:endParaRPr/>
          </a:p>
        </p:txBody>
      </p:sp>
      <p:sp>
        <p:nvSpPr>
          <p:cNvPr id="100" name="Google Shape;100;p15"/>
          <p:cNvSpPr txBox="1">
            <a:spLocks noGrp="1"/>
          </p:cNvSpPr>
          <p:nvPr>
            <p:ph type="body" idx="1"/>
          </p:nvPr>
        </p:nvSpPr>
        <p:spPr>
          <a:xfrm>
            <a:off x="831850" y="4589463"/>
            <a:ext cx="10515600" cy="1500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IN"/>
              <a:t>Web analytics allow an organization to</a:t>
            </a:r>
            <a:r>
              <a:rPr lang="en-IN" b="1"/>
              <a:t> measure, collect, and analyze</a:t>
            </a:r>
            <a:r>
              <a:rPr lang="en-IN"/>
              <a:t> </a:t>
            </a:r>
            <a:r>
              <a:rPr lang="en-IN" b="1"/>
              <a:t>data from the visitors</a:t>
            </a:r>
            <a:r>
              <a:rPr lang="en-IN"/>
              <a:t> of an organization’s website. </a:t>
            </a:r>
            <a:endParaRPr/>
          </a:p>
          <a:p>
            <a:pPr marL="228600" lvl="0" indent="-228600" algn="l" rtl="0">
              <a:lnSpc>
                <a:spcPct val="90000"/>
              </a:lnSpc>
              <a:spcBef>
                <a:spcPts val="1000"/>
              </a:spcBef>
              <a:spcAft>
                <a:spcPts val="0"/>
              </a:spcAft>
              <a:buClr>
                <a:schemeClr val="dk1"/>
              </a:buClr>
              <a:buSzPts val="2800"/>
              <a:buChar char="•"/>
            </a:pPr>
            <a:r>
              <a:rPr lang="en-IN"/>
              <a:t>Web analytics is used primarily for </a:t>
            </a:r>
            <a:r>
              <a:rPr lang="en-IN" b="1"/>
              <a:t>marketing research</a:t>
            </a:r>
            <a:r>
              <a:rPr lang="en-IN"/>
              <a:t>. </a:t>
            </a:r>
            <a:endParaRPr/>
          </a:p>
          <a:p>
            <a:pPr marL="228600" lvl="0" indent="-228600" algn="l" rtl="0">
              <a:lnSpc>
                <a:spcPct val="90000"/>
              </a:lnSpc>
              <a:spcBef>
                <a:spcPts val="1000"/>
              </a:spcBef>
              <a:spcAft>
                <a:spcPts val="0"/>
              </a:spcAft>
              <a:buClr>
                <a:schemeClr val="dk1"/>
              </a:buClr>
              <a:buSzPts val="2800"/>
              <a:buChar char="•"/>
            </a:pPr>
            <a:r>
              <a:rPr lang="en-IN"/>
              <a:t>You can view the effectiveness of your website and exactly </a:t>
            </a:r>
            <a:r>
              <a:rPr lang="en-IN" b="1"/>
              <a:t>where the traffic is coming from</a:t>
            </a:r>
            <a:r>
              <a:rPr lang="en-IN"/>
              <a:t>. </a:t>
            </a:r>
            <a:endParaRPr/>
          </a:p>
          <a:p>
            <a:pPr marL="228600" lvl="0" indent="-228600" algn="l" rtl="0">
              <a:lnSpc>
                <a:spcPct val="90000"/>
              </a:lnSpc>
              <a:spcBef>
                <a:spcPts val="1000"/>
              </a:spcBef>
              <a:spcAft>
                <a:spcPts val="0"/>
              </a:spcAft>
              <a:buClr>
                <a:schemeClr val="dk1"/>
              </a:buClr>
              <a:buSzPts val="2800"/>
              <a:buChar char="•"/>
            </a:pPr>
            <a:r>
              <a:rPr lang="en-IN"/>
              <a:t>You can also screen the results of different types of advertising. </a:t>
            </a:r>
            <a:endParaRPr/>
          </a:p>
          <a:p>
            <a:pPr marL="228600" lvl="0" indent="-228600" algn="l" rtl="0">
              <a:lnSpc>
                <a:spcPct val="90000"/>
              </a:lnSpc>
              <a:spcBef>
                <a:spcPts val="1000"/>
              </a:spcBef>
              <a:spcAft>
                <a:spcPts val="0"/>
              </a:spcAft>
              <a:buClr>
                <a:schemeClr val="dk1"/>
              </a:buClr>
              <a:buSzPts val="2800"/>
              <a:buChar char="•"/>
            </a:pPr>
            <a:r>
              <a:rPr lang="en-IN"/>
              <a:t>Web analytics is used to boost your nonprofit organization’s brand. </a:t>
            </a:r>
            <a:endParaRPr/>
          </a:p>
          <a:p>
            <a:pPr marL="228600" lvl="0" indent="-228600" algn="l" rtl="0">
              <a:lnSpc>
                <a:spcPct val="90000"/>
              </a:lnSpc>
              <a:spcBef>
                <a:spcPts val="1000"/>
              </a:spcBef>
              <a:spcAft>
                <a:spcPts val="0"/>
              </a:spcAft>
              <a:buClr>
                <a:schemeClr val="dk1"/>
              </a:buClr>
              <a:buSzPts val="2800"/>
              <a:buChar char="•"/>
            </a:pPr>
            <a:r>
              <a:rPr lang="en-IN"/>
              <a:t>It is a way to analyze your website’s usage statistics in order to better reach your target audience, and customize web content to their needs. </a:t>
            </a:r>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8422300-6B0B-905C-22AA-A84BF276198B}"/>
                  </a:ext>
                </a:extLst>
              </p14:cNvPr>
              <p14:cNvContentPartPr/>
              <p14:nvPr/>
            </p14:nvContentPartPr>
            <p14:xfrm>
              <a:off x="6807240" y="1924200"/>
              <a:ext cx="4388040" cy="273240"/>
            </p14:xfrm>
          </p:contentPart>
        </mc:Choice>
        <mc:Fallback xmlns="">
          <p:pic>
            <p:nvPicPr>
              <p:cNvPr id="2" name="Ink 1">
                <a:extLst>
                  <a:ext uri="{FF2B5EF4-FFF2-40B4-BE49-F238E27FC236}">
                    <a16:creationId xmlns:a16="http://schemas.microsoft.com/office/drawing/2014/main" id="{D8422300-6B0B-905C-22AA-A84BF276198B}"/>
                  </a:ext>
                </a:extLst>
              </p:cNvPr>
              <p:cNvPicPr/>
              <p:nvPr/>
            </p:nvPicPr>
            <p:blipFill>
              <a:blip r:embed="rId4"/>
              <a:stretch>
                <a:fillRect/>
              </a:stretch>
            </p:blipFill>
            <p:spPr>
              <a:xfrm>
                <a:off x="6791400" y="1860840"/>
                <a:ext cx="44193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7FD65D8B-53DF-AD68-74E0-9C3ADC5F416D}"/>
                  </a:ext>
                </a:extLst>
              </p14:cNvPr>
              <p14:cNvContentPartPr/>
              <p14:nvPr/>
            </p14:nvContentPartPr>
            <p14:xfrm>
              <a:off x="1181160" y="2286000"/>
              <a:ext cx="3206880" cy="235440"/>
            </p14:xfrm>
          </p:contentPart>
        </mc:Choice>
        <mc:Fallback xmlns="">
          <p:pic>
            <p:nvPicPr>
              <p:cNvPr id="3" name="Ink 2">
                <a:extLst>
                  <a:ext uri="{FF2B5EF4-FFF2-40B4-BE49-F238E27FC236}">
                    <a16:creationId xmlns:a16="http://schemas.microsoft.com/office/drawing/2014/main" id="{7FD65D8B-53DF-AD68-74E0-9C3ADC5F416D}"/>
                  </a:ext>
                </a:extLst>
              </p:cNvPr>
              <p:cNvPicPr/>
              <p:nvPr/>
            </p:nvPicPr>
            <p:blipFill>
              <a:blip r:embed="rId6"/>
              <a:stretch>
                <a:fillRect/>
              </a:stretch>
            </p:blipFill>
            <p:spPr>
              <a:xfrm>
                <a:off x="1165320" y="2222640"/>
                <a:ext cx="323820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09B31D44-D330-35EA-9488-5E8DA1550E1E}"/>
                  </a:ext>
                </a:extLst>
              </p14:cNvPr>
              <p14:cNvContentPartPr/>
              <p14:nvPr/>
            </p14:nvContentPartPr>
            <p14:xfrm>
              <a:off x="6197760" y="2419560"/>
              <a:ext cx="2914920" cy="616320"/>
            </p14:xfrm>
          </p:contentPart>
        </mc:Choice>
        <mc:Fallback xmlns="">
          <p:pic>
            <p:nvPicPr>
              <p:cNvPr id="4" name="Ink 3">
                <a:extLst>
                  <a:ext uri="{FF2B5EF4-FFF2-40B4-BE49-F238E27FC236}">
                    <a16:creationId xmlns:a16="http://schemas.microsoft.com/office/drawing/2014/main" id="{09B31D44-D330-35EA-9488-5E8DA1550E1E}"/>
                  </a:ext>
                </a:extLst>
              </p:cNvPr>
              <p:cNvPicPr/>
              <p:nvPr/>
            </p:nvPicPr>
            <p:blipFill>
              <a:blip r:embed="rId8"/>
              <a:stretch>
                <a:fillRect/>
              </a:stretch>
            </p:blipFill>
            <p:spPr>
              <a:xfrm>
                <a:off x="6181920" y="2356200"/>
                <a:ext cx="2946240" cy="743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6D9F7D6D-3EFD-7B69-836C-2FB6BD830C6B}"/>
                  </a:ext>
                </a:extLst>
              </p14:cNvPr>
              <p14:cNvContentPartPr/>
              <p14:nvPr/>
            </p14:nvContentPartPr>
            <p14:xfrm>
              <a:off x="1193760" y="5086440"/>
              <a:ext cx="9988920" cy="514800"/>
            </p14:xfrm>
          </p:contentPart>
        </mc:Choice>
        <mc:Fallback xmlns="">
          <p:pic>
            <p:nvPicPr>
              <p:cNvPr id="5" name="Ink 4">
                <a:extLst>
                  <a:ext uri="{FF2B5EF4-FFF2-40B4-BE49-F238E27FC236}">
                    <a16:creationId xmlns:a16="http://schemas.microsoft.com/office/drawing/2014/main" id="{6D9F7D6D-3EFD-7B69-836C-2FB6BD830C6B}"/>
                  </a:ext>
                </a:extLst>
              </p:cNvPr>
              <p:cNvPicPr/>
              <p:nvPr/>
            </p:nvPicPr>
            <p:blipFill>
              <a:blip r:embed="rId10"/>
              <a:stretch>
                <a:fillRect/>
              </a:stretch>
            </p:blipFill>
            <p:spPr>
              <a:xfrm>
                <a:off x="1177920" y="5023080"/>
                <a:ext cx="10020240" cy="641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7451A8D8-A6F3-DEEE-E623-F4E8D387C4D6}"/>
                  </a:ext>
                </a:extLst>
              </p14:cNvPr>
              <p14:cNvContentPartPr/>
              <p14:nvPr/>
            </p14:nvContentPartPr>
            <p14:xfrm>
              <a:off x="1136520" y="5346720"/>
              <a:ext cx="1346760" cy="603720"/>
            </p14:xfrm>
          </p:contentPart>
        </mc:Choice>
        <mc:Fallback xmlns="">
          <p:pic>
            <p:nvPicPr>
              <p:cNvPr id="6" name="Ink 5">
                <a:extLst>
                  <a:ext uri="{FF2B5EF4-FFF2-40B4-BE49-F238E27FC236}">
                    <a16:creationId xmlns:a16="http://schemas.microsoft.com/office/drawing/2014/main" id="{7451A8D8-A6F3-DEEE-E623-F4E8D387C4D6}"/>
                  </a:ext>
                </a:extLst>
              </p:cNvPr>
              <p:cNvPicPr/>
              <p:nvPr/>
            </p:nvPicPr>
            <p:blipFill>
              <a:blip r:embed="rId12"/>
              <a:stretch>
                <a:fillRect/>
              </a:stretch>
            </p:blipFill>
            <p:spPr>
              <a:xfrm>
                <a:off x="1120680" y="5283360"/>
                <a:ext cx="1378080" cy="730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FC24042F-DFF1-4799-8BDB-A72F5EB0A51D}"/>
                  </a:ext>
                </a:extLst>
              </p14:cNvPr>
              <p14:cNvContentPartPr/>
              <p14:nvPr/>
            </p14:nvContentPartPr>
            <p14:xfrm>
              <a:off x="4680000" y="4641840"/>
              <a:ext cx="7150320" cy="654480"/>
            </p14:xfrm>
          </p:contentPart>
        </mc:Choice>
        <mc:Fallback xmlns="">
          <p:pic>
            <p:nvPicPr>
              <p:cNvPr id="7" name="Ink 6">
                <a:extLst>
                  <a:ext uri="{FF2B5EF4-FFF2-40B4-BE49-F238E27FC236}">
                    <a16:creationId xmlns:a16="http://schemas.microsoft.com/office/drawing/2014/main" id="{FC24042F-DFF1-4799-8BDB-A72F5EB0A51D}"/>
                  </a:ext>
                </a:extLst>
              </p:cNvPr>
              <p:cNvPicPr/>
              <p:nvPr/>
            </p:nvPicPr>
            <p:blipFill>
              <a:blip r:embed="rId14"/>
              <a:stretch>
                <a:fillRect/>
              </a:stretch>
            </p:blipFill>
            <p:spPr>
              <a:xfrm>
                <a:off x="4664160" y="4578480"/>
                <a:ext cx="7181640" cy="78120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34"/>
          <p:cNvSpPr txBox="1">
            <a:spLocks noGrp="1"/>
          </p:cNvSpPr>
          <p:nvPr>
            <p:ph type="body" idx="1"/>
          </p:nvPr>
        </p:nvSpPr>
        <p:spPr>
          <a:xfrm>
            <a:off x="732322" y="439588"/>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dirty="0"/>
              <a:t>In all ……</a:t>
            </a:r>
            <a:endParaRPr dirty="0"/>
          </a:p>
          <a:p>
            <a:pPr marL="228600" marR="0" lvl="0" indent="-228600" algn="l" rtl="0">
              <a:lnSpc>
                <a:spcPct val="90000"/>
              </a:lnSpc>
              <a:spcBef>
                <a:spcPts val="1000"/>
              </a:spcBef>
              <a:spcAft>
                <a:spcPts val="0"/>
              </a:spcAft>
              <a:buSzPts val="2800"/>
              <a:buChar char="•"/>
            </a:pPr>
            <a:r>
              <a:rPr lang="en-IN" b="1" dirty="0"/>
              <a:t>Understanding user </a:t>
            </a:r>
            <a:r>
              <a:rPr lang="en-IN" b="1" dirty="0" err="1"/>
              <a:t>behavior</a:t>
            </a:r>
            <a:r>
              <a:rPr lang="en-IN" b="1" dirty="0"/>
              <a:t>.</a:t>
            </a:r>
            <a:r>
              <a:rPr lang="en-IN" dirty="0"/>
              <a:t> Website analytics tools can provide insights into user </a:t>
            </a:r>
            <a:r>
              <a:rPr lang="en-IN" dirty="0" err="1"/>
              <a:t>behavior</a:t>
            </a:r>
            <a:r>
              <a:rPr lang="en-IN" dirty="0"/>
              <a:t>, highlighting popular areas of a site and identifying pain points for users.</a:t>
            </a:r>
            <a:endParaRPr dirty="0"/>
          </a:p>
          <a:p>
            <a:pPr marL="228600" marR="0" lvl="0" indent="-228600" algn="l" rtl="0">
              <a:lnSpc>
                <a:spcPct val="90000"/>
              </a:lnSpc>
              <a:spcBef>
                <a:spcPts val="1000"/>
              </a:spcBef>
              <a:spcAft>
                <a:spcPts val="0"/>
              </a:spcAft>
              <a:buSzPts val="2800"/>
              <a:buChar char="•"/>
            </a:pPr>
            <a:r>
              <a:rPr lang="en-IN" b="1" dirty="0"/>
              <a:t>Identifying opportunities for improvement.</a:t>
            </a:r>
            <a:r>
              <a:rPr lang="en-IN" dirty="0"/>
              <a:t> By </a:t>
            </a:r>
            <a:r>
              <a:rPr lang="en-IN" dirty="0" err="1"/>
              <a:t>analyzing</a:t>
            </a:r>
            <a:r>
              <a:rPr lang="en-IN" dirty="0"/>
              <a:t> data from website analytics tools, it is easier to identify opportunities for improving user experience. This includes optimizing content for search engines, improving the overall functionality of the site or adjusting layout or design.</a:t>
            </a:r>
            <a:endParaRPr dirty="0"/>
          </a:p>
          <a:p>
            <a:pPr marL="228600" marR="0" lvl="0" indent="-228600" algn="l" rtl="0">
              <a:lnSpc>
                <a:spcPct val="90000"/>
              </a:lnSpc>
              <a:spcBef>
                <a:spcPts val="1000"/>
              </a:spcBef>
              <a:spcAft>
                <a:spcPts val="0"/>
              </a:spcAft>
              <a:buSzPts val="2800"/>
              <a:buChar char="•"/>
            </a:pPr>
            <a:r>
              <a:rPr lang="en-IN" b="1" dirty="0"/>
              <a:t>Measuring the effectiveness of marketing efforts</a:t>
            </a:r>
            <a:r>
              <a:rPr lang="en-IN" dirty="0"/>
              <a:t>. With website analytics tools it’s more simple to measure the effectiveness of marketing efforts, such as </a:t>
            </a:r>
            <a:r>
              <a:rPr lang="en-IN" dirty="0">
                <a:uFill>
                  <a:noFill/>
                </a:uFill>
                <a:hlinkClick r:id="rId3"/>
              </a:rPr>
              <a:t>email campaigns</a:t>
            </a:r>
            <a:r>
              <a:rPr lang="en-IN" dirty="0"/>
              <a:t> or social media posts. </a:t>
            </a:r>
            <a:endParaRPr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8FFC858-F27E-B9A4-9755-631BE0221FE0}"/>
                  </a:ext>
                </a:extLst>
              </p14:cNvPr>
              <p14:cNvContentPartPr/>
              <p14:nvPr/>
            </p14:nvContentPartPr>
            <p14:xfrm>
              <a:off x="3263760" y="4591080"/>
              <a:ext cx="4001040" cy="197280"/>
            </p14:xfrm>
          </p:contentPart>
        </mc:Choice>
        <mc:Fallback xmlns="">
          <p:pic>
            <p:nvPicPr>
              <p:cNvPr id="2" name="Ink 1">
                <a:extLst>
                  <a:ext uri="{FF2B5EF4-FFF2-40B4-BE49-F238E27FC236}">
                    <a16:creationId xmlns:a16="http://schemas.microsoft.com/office/drawing/2014/main" id="{F8FFC858-F27E-B9A4-9755-631BE0221FE0}"/>
                  </a:ext>
                </a:extLst>
              </p:cNvPr>
              <p:cNvPicPr/>
              <p:nvPr/>
            </p:nvPicPr>
            <p:blipFill>
              <a:blip r:embed="rId5"/>
              <a:stretch>
                <a:fillRect/>
              </a:stretch>
            </p:blipFill>
            <p:spPr>
              <a:xfrm>
                <a:off x="3247920" y="4527720"/>
                <a:ext cx="403236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FA41F78B-4D3B-D8DC-A2CC-1FFCD98F7988}"/>
                  </a:ext>
                </a:extLst>
              </p14:cNvPr>
              <p14:cNvContentPartPr/>
              <p14:nvPr/>
            </p14:nvContentPartPr>
            <p14:xfrm>
              <a:off x="3251160" y="1035000"/>
              <a:ext cx="2203920" cy="406800"/>
            </p14:xfrm>
          </p:contentPart>
        </mc:Choice>
        <mc:Fallback xmlns="">
          <p:pic>
            <p:nvPicPr>
              <p:cNvPr id="3" name="Ink 2">
                <a:extLst>
                  <a:ext uri="{FF2B5EF4-FFF2-40B4-BE49-F238E27FC236}">
                    <a16:creationId xmlns:a16="http://schemas.microsoft.com/office/drawing/2014/main" id="{FA41F78B-4D3B-D8DC-A2CC-1FFCD98F7988}"/>
                  </a:ext>
                </a:extLst>
              </p:cNvPr>
              <p:cNvPicPr/>
              <p:nvPr/>
            </p:nvPicPr>
            <p:blipFill>
              <a:blip r:embed="rId7"/>
              <a:stretch>
                <a:fillRect/>
              </a:stretch>
            </p:blipFill>
            <p:spPr>
              <a:xfrm>
                <a:off x="3235320" y="971640"/>
                <a:ext cx="223524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23060E0B-56CB-B990-E08A-D15E60365248}"/>
                  </a:ext>
                </a:extLst>
              </p14:cNvPr>
              <p14:cNvContentPartPr/>
              <p14:nvPr/>
            </p14:nvContentPartPr>
            <p14:xfrm>
              <a:off x="939960" y="2311560"/>
              <a:ext cx="7232760" cy="444960"/>
            </p14:xfrm>
          </p:contentPart>
        </mc:Choice>
        <mc:Fallback xmlns="">
          <p:pic>
            <p:nvPicPr>
              <p:cNvPr id="4" name="Ink 3">
                <a:extLst>
                  <a:ext uri="{FF2B5EF4-FFF2-40B4-BE49-F238E27FC236}">
                    <a16:creationId xmlns:a16="http://schemas.microsoft.com/office/drawing/2014/main" id="{23060E0B-56CB-B990-E08A-D15E60365248}"/>
                  </a:ext>
                </a:extLst>
              </p:cNvPr>
              <p:cNvPicPr/>
              <p:nvPr/>
            </p:nvPicPr>
            <p:blipFill>
              <a:blip r:embed="rId9"/>
              <a:stretch>
                <a:fillRect/>
              </a:stretch>
            </p:blipFill>
            <p:spPr>
              <a:xfrm>
                <a:off x="924120" y="2248200"/>
                <a:ext cx="7264080" cy="57168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247" name="Google Shape;247;p3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lnSpcReduction="10000"/>
          </a:bodyPr>
          <a:lstStyle/>
          <a:p>
            <a:pPr marL="457200" lvl="0" indent="0" algn="l" rtl="0">
              <a:spcBef>
                <a:spcPts val="1000"/>
              </a:spcBef>
              <a:spcAft>
                <a:spcPts val="0"/>
              </a:spcAft>
              <a:buNone/>
            </a:pPr>
            <a:r>
              <a:rPr lang="en-IN"/>
              <a:t>You can track the number of visitors and conversions from your social media channels to identify the most successful marketing strategy and allocate resources accordingly. To generate more follows from target customers on social media you can also make a </a:t>
            </a:r>
            <a:r>
              <a:rPr lang="en-IN">
                <a:uFill>
                  <a:noFill/>
                </a:uFill>
                <a:hlinkClick r:id="rId3"/>
              </a:rPr>
              <a:t>custom QR code</a:t>
            </a:r>
            <a:r>
              <a:rPr lang="en-IN"/>
              <a:t> that will be shared with potential clients. </a:t>
            </a:r>
            <a:endParaRPr/>
          </a:p>
          <a:p>
            <a:pPr marL="228600" lvl="0" indent="-215265" algn="l" rtl="0">
              <a:spcBef>
                <a:spcPts val="1000"/>
              </a:spcBef>
              <a:spcAft>
                <a:spcPts val="0"/>
              </a:spcAft>
              <a:buSzPct val="100000"/>
              <a:buChar char="•"/>
            </a:pPr>
            <a:r>
              <a:rPr lang="en-IN" b="1"/>
              <a:t>Setting and tracking goals.</a:t>
            </a:r>
            <a:r>
              <a:rPr lang="en-IN"/>
              <a:t> Website analytics tools allow you to set and track specific goals for your website, such as increasing the number of conversions or improving the average time spent on the site. By regularly reviewing data from these tools, it is possible to measure the progress toward these goals and identify areas for improvement.</a:t>
            </a:r>
            <a:endParaRPr>
              <a:solidFill>
                <a:srgbClr val="80806D"/>
              </a:solidFill>
              <a:highlight>
                <a:schemeClr val="lt1"/>
              </a:highlight>
              <a:latin typeface="Nunito"/>
              <a:ea typeface="Nunito"/>
              <a:cs typeface="Nunito"/>
              <a:sym typeface="Nunito"/>
            </a:endParaRPr>
          </a:p>
          <a:p>
            <a:pPr marL="0" lvl="0" indent="0" algn="l" rtl="0">
              <a:spcBef>
                <a:spcPts val="1000"/>
              </a:spcBef>
              <a:spcAft>
                <a:spcPts val="0"/>
              </a:spcAft>
              <a:buClr>
                <a:schemeClr val="dk1"/>
              </a:buClr>
              <a:buSzPct val="39285"/>
              <a:buFont typeface="Arial"/>
              <a:buNone/>
            </a:pPr>
            <a:endParaRPr/>
          </a:p>
          <a:p>
            <a:pPr marL="0" lvl="0" indent="0" algn="l" rtl="0">
              <a:spcBef>
                <a:spcPts val="100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253" name="Google Shape;253;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Paradox of data: a lack of it means you cannot make complete decisions, but even with a lot of data, you still get an infinitesimally  small number of insights.</a:t>
            </a:r>
            <a:endParaRPr/>
          </a:p>
          <a:p>
            <a:pPr marL="228600" lvl="0" indent="-228600" algn="l" rtl="0">
              <a:lnSpc>
                <a:spcPct val="90000"/>
              </a:lnSpc>
              <a:spcBef>
                <a:spcPts val="1000"/>
              </a:spcBef>
              <a:spcAft>
                <a:spcPts val="0"/>
              </a:spcAft>
              <a:buClr>
                <a:schemeClr val="dk1"/>
              </a:buClr>
              <a:buSzPts val="2800"/>
              <a:buChar char="•"/>
            </a:pPr>
            <a:r>
              <a:rPr lang="en-IN"/>
              <a:t>Tools from Google Analytics, omniture sitecatalyst, webtrends, clicktracks or Xiti </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Rethinking Web Analytics: Meet Web Analytics 2.0</a:t>
            </a:r>
            <a:endParaRPr/>
          </a:p>
        </p:txBody>
      </p:sp>
      <p:sp>
        <p:nvSpPr>
          <p:cNvPr id="259" name="Google Shape;259;p37"/>
          <p:cNvSpPr txBox="1">
            <a:spLocks noGrp="1"/>
          </p:cNvSpPr>
          <p:nvPr>
            <p:ph type="body" idx="1"/>
          </p:nvPr>
        </p:nvSpPr>
        <p:spPr>
          <a:xfrm>
            <a:off x="5002306" y="1825624"/>
            <a:ext cx="6351494" cy="4803775"/>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dk1"/>
              </a:buClr>
              <a:buSzPts val="2800"/>
              <a:buNone/>
            </a:pPr>
            <a:r>
              <a:rPr lang="en-IN"/>
              <a:t>The old paradigm of Web Analytics 1.0</a:t>
            </a:r>
            <a:endParaRPr/>
          </a:p>
          <a:p>
            <a:pPr marL="228600" lvl="0" indent="-228600" algn="l" rtl="0">
              <a:lnSpc>
                <a:spcPct val="90000"/>
              </a:lnSpc>
              <a:spcBef>
                <a:spcPts val="1000"/>
              </a:spcBef>
              <a:spcAft>
                <a:spcPts val="0"/>
              </a:spcAft>
              <a:buClr>
                <a:schemeClr val="dk1"/>
              </a:buClr>
              <a:buSzPts val="2800"/>
              <a:buChar char="•"/>
            </a:pPr>
            <a:r>
              <a:rPr lang="en-IN"/>
              <a:t>limits of clickstream data</a:t>
            </a:r>
            <a:endParaRPr/>
          </a:p>
          <a:p>
            <a:pPr marL="228600" lvl="0" indent="-228600" algn="l" rtl="0">
              <a:lnSpc>
                <a:spcPct val="90000"/>
              </a:lnSpc>
              <a:spcBef>
                <a:spcPts val="1000"/>
              </a:spcBef>
              <a:spcAft>
                <a:spcPts val="0"/>
              </a:spcAft>
              <a:buClr>
                <a:schemeClr val="dk1"/>
              </a:buClr>
              <a:buSzPts val="2800"/>
              <a:buChar char="•"/>
            </a:pPr>
            <a:r>
              <a:rPr lang="en-IN"/>
              <a:t>we have the </a:t>
            </a:r>
            <a:r>
              <a:rPr lang="en-IN" i="1"/>
              <a:t>what: </a:t>
            </a:r>
            <a:endParaRPr i="1"/>
          </a:p>
          <a:p>
            <a:pPr marL="685800" lvl="1" indent="-228600" algn="l" rtl="0">
              <a:lnSpc>
                <a:spcPct val="90000"/>
              </a:lnSpc>
              <a:spcBef>
                <a:spcPts val="500"/>
              </a:spcBef>
              <a:spcAft>
                <a:spcPts val="0"/>
              </a:spcAft>
              <a:buClr>
                <a:schemeClr val="dk1"/>
              </a:buClr>
              <a:buSzPts val="2400"/>
              <a:buChar char="•"/>
            </a:pPr>
            <a:r>
              <a:rPr lang="en-IN" i="1"/>
              <a:t>what pages did people </a:t>
            </a:r>
            <a:r>
              <a:rPr lang="en-IN"/>
              <a:t>view on our website?</a:t>
            </a:r>
            <a:endParaRPr/>
          </a:p>
          <a:p>
            <a:pPr marL="685800" lvl="1" indent="-228600" algn="l" rtl="0">
              <a:lnSpc>
                <a:spcPct val="90000"/>
              </a:lnSpc>
              <a:spcBef>
                <a:spcPts val="500"/>
              </a:spcBef>
              <a:spcAft>
                <a:spcPts val="0"/>
              </a:spcAft>
              <a:buClr>
                <a:schemeClr val="dk1"/>
              </a:buClr>
              <a:buSzPts val="2400"/>
              <a:buChar char="•"/>
            </a:pPr>
            <a:r>
              <a:rPr lang="en-IN"/>
              <a:t> what products did people purchase? </a:t>
            </a:r>
            <a:endParaRPr/>
          </a:p>
          <a:p>
            <a:pPr marL="685800" lvl="1" indent="-228600" algn="l" rtl="0">
              <a:lnSpc>
                <a:spcPct val="90000"/>
              </a:lnSpc>
              <a:spcBef>
                <a:spcPts val="500"/>
              </a:spcBef>
              <a:spcAft>
                <a:spcPts val="0"/>
              </a:spcAft>
              <a:buClr>
                <a:schemeClr val="dk1"/>
              </a:buClr>
              <a:buSzPts val="2400"/>
              <a:buChar char="•"/>
            </a:pPr>
            <a:r>
              <a:rPr lang="en-IN"/>
              <a:t>what was the average time spent? </a:t>
            </a:r>
            <a:endParaRPr/>
          </a:p>
          <a:p>
            <a:pPr marL="685800" lvl="1" indent="-228600" algn="l" rtl="0">
              <a:lnSpc>
                <a:spcPct val="90000"/>
              </a:lnSpc>
              <a:spcBef>
                <a:spcPts val="500"/>
              </a:spcBef>
              <a:spcAft>
                <a:spcPts val="0"/>
              </a:spcAft>
              <a:buClr>
                <a:schemeClr val="dk1"/>
              </a:buClr>
              <a:buSzPts val="2400"/>
              <a:buChar char="•"/>
            </a:pPr>
            <a:r>
              <a:rPr lang="en-IN"/>
              <a:t>what sources did they come from? </a:t>
            </a:r>
            <a:endParaRPr/>
          </a:p>
          <a:p>
            <a:pPr marL="685800" lvl="1" indent="-228600" algn="l" rtl="0">
              <a:lnSpc>
                <a:spcPct val="90000"/>
              </a:lnSpc>
              <a:spcBef>
                <a:spcPts val="500"/>
              </a:spcBef>
              <a:spcAft>
                <a:spcPts val="0"/>
              </a:spcAft>
              <a:buClr>
                <a:schemeClr val="dk1"/>
              </a:buClr>
              <a:buSzPts val="2400"/>
              <a:buChar char="•"/>
            </a:pPr>
            <a:r>
              <a:rPr lang="en-IN"/>
              <a:t>what keywords or campaigns produced clicks?</a:t>
            </a:r>
            <a:endParaRPr/>
          </a:p>
          <a:p>
            <a:pPr marL="914400" lvl="0" indent="0" algn="l" rtl="0">
              <a:lnSpc>
                <a:spcPct val="90000"/>
              </a:lnSpc>
              <a:spcBef>
                <a:spcPts val="500"/>
              </a:spcBef>
              <a:spcAft>
                <a:spcPts val="0"/>
              </a:spcAft>
              <a:buNone/>
            </a:pPr>
            <a:endParaRPr/>
          </a:p>
          <a:p>
            <a:pPr marL="914400" lvl="0" indent="0" algn="l" rtl="0">
              <a:lnSpc>
                <a:spcPct val="90000"/>
              </a:lnSpc>
              <a:spcBef>
                <a:spcPts val="500"/>
              </a:spcBef>
              <a:spcAft>
                <a:spcPts val="0"/>
              </a:spcAft>
              <a:buNone/>
            </a:pPr>
            <a:r>
              <a:rPr lang="en-IN"/>
              <a:t>what this, and what that, and what not?</a:t>
            </a:r>
            <a:endParaRPr/>
          </a:p>
          <a:p>
            <a:pPr marL="457200" lvl="1" indent="0" algn="l" rtl="0">
              <a:lnSpc>
                <a:spcPct val="90000"/>
              </a:lnSpc>
              <a:spcBef>
                <a:spcPts val="500"/>
              </a:spcBef>
              <a:spcAft>
                <a:spcPts val="0"/>
              </a:spcAft>
              <a:buClr>
                <a:schemeClr val="dk1"/>
              </a:buClr>
              <a:buSzPts val="2400"/>
              <a:buNone/>
            </a:pPr>
            <a:r>
              <a:rPr lang="en-IN" i="1"/>
              <a:t>But what data is missing the why………..</a:t>
            </a:r>
            <a:endParaRPr/>
          </a:p>
        </p:txBody>
      </p:sp>
      <p:pic>
        <p:nvPicPr>
          <p:cNvPr id="260" name="Google Shape;260;p37"/>
          <p:cNvPicPr preferRelativeResize="0"/>
          <p:nvPr/>
        </p:nvPicPr>
        <p:blipFill rotWithShape="1">
          <a:blip r:embed="rId3">
            <a:alphaModFix/>
          </a:blip>
          <a:srcRect/>
          <a:stretch/>
        </p:blipFill>
        <p:spPr>
          <a:xfrm>
            <a:off x="420781" y="1853406"/>
            <a:ext cx="4581525" cy="4295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IN" b="1"/>
              <a:t>The Awesome World of Clickstream Analysis: Metrics</a:t>
            </a:r>
            <a:br>
              <a:rPr lang="en-IN" b="1"/>
            </a:br>
            <a:endParaRPr/>
          </a:p>
        </p:txBody>
      </p:sp>
      <p:sp>
        <p:nvSpPr>
          <p:cNvPr id="267" name="Google Shape;267;p3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i="1"/>
              <a:t>exploring the awesome world of Clickstream analysis with the building blocks of metrics and key performance indicators (KPIs)</a:t>
            </a:r>
            <a:r>
              <a:rPr lang="en-IN"/>
              <a:t>.</a:t>
            </a:r>
            <a:endParaRPr/>
          </a:p>
          <a:p>
            <a:pPr marL="228600" lvl="0" indent="-228600" algn="l" rtl="0">
              <a:lnSpc>
                <a:spcPct val="90000"/>
              </a:lnSpc>
              <a:spcBef>
                <a:spcPts val="1000"/>
              </a:spcBef>
              <a:spcAft>
                <a:spcPts val="0"/>
              </a:spcAft>
              <a:buClr>
                <a:schemeClr val="dk1"/>
              </a:buClr>
              <a:buSzPts val="2800"/>
              <a:buChar char="•"/>
            </a:pPr>
            <a:r>
              <a:rPr lang="en-IN" b="1"/>
              <a:t>The Critical Eight:</a:t>
            </a:r>
            <a:endParaRPr/>
          </a:p>
          <a:p>
            <a:pPr marL="685800" lvl="1" indent="-228600" algn="l" rtl="0">
              <a:lnSpc>
                <a:spcPct val="90000"/>
              </a:lnSpc>
              <a:spcBef>
                <a:spcPts val="500"/>
              </a:spcBef>
              <a:spcAft>
                <a:spcPts val="0"/>
              </a:spcAft>
              <a:buClr>
                <a:schemeClr val="dk1"/>
              </a:buClr>
              <a:buSzPts val="2400"/>
              <a:buChar char="•"/>
            </a:pPr>
            <a:r>
              <a:rPr lang="en-IN" b="1"/>
              <a:t>Visits: </a:t>
            </a:r>
            <a:r>
              <a:rPr lang="en-IN"/>
              <a:t>Someone came to the website. Also sometimes called a session. </a:t>
            </a:r>
            <a:endParaRPr/>
          </a:p>
          <a:p>
            <a:pPr marL="685800" lvl="1" indent="-228600" algn="l" rtl="0">
              <a:lnSpc>
                <a:spcPct val="90000"/>
              </a:lnSpc>
              <a:spcBef>
                <a:spcPts val="500"/>
              </a:spcBef>
              <a:spcAft>
                <a:spcPts val="0"/>
              </a:spcAft>
              <a:buClr>
                <a:schemeClr val="dk1"/>
              </a:buClr>
              <a:buSzPts val="2400"/>
              <a:buChar char="•"/>
            </a:pPr>
            <a:r>
              <a:rPr lang="en-IN" b="1"/>
              <a:t>Unique Visitors</a:t>
            </a:r>
            <a:r>
              <a:rPr lang="en-IN"/>
              <a:t>: An approximation of the number of people who have visited the site. Not a perfect measure; it assumes each visitor is an individual. Also must be carefully parsed to not count each visitor multiple times over a given period; metrics vendors must account for this, and it is a computational expense. </a:t>
            </a:r>
            <a:endParaRPr/>
          </a:p>
          <a:p>
            <a:pPr marL="685800" lvl="1" indent="-228600" algn="l" rtl="0">
              <a:lnSpc>
                <a:spcPct val="90000"/>
              </a:lnSpc>
              <a:spcBef>
                <a:spcPts val="500"/>
              </a:spcBef>
              <a:spcAft>
                <a:spcPts val="0"/>
              </a:spcAft>
              <a:buClr>
                <a:schemeClr val="dk1"/>
              </a:buClr>
              <a:buSzPts val="2400"/>
              <a:buChar char="•"/>
            </a:pPr>
            <a:r>
              <a:rPr lang="en-IN" b="1"/>
              <a:t>Time on Page</a:t>
            </a:r>
            <a:r>
              <a:rPr lang="en-IN"/>
              <a:t>: Time spent on an individual page. Difficult to measure; metrics vendors must adjust code to measure this. </a:t>
            </a:r>
            <a:endParaRPr/>
          </a:p>
          <a:p>
            <a:pPr marL="228600" lvl="0" indent="-50800" algn="l" rtl="0">
              <a:lnSpc>
                <a:spcPct val="90000"/>
              </a:lnSpc>
              <a:spcBef>
                <a:spcPts val="1000"/>
              </a:spcBef>
              <a:spcAft>
                <a:spcPts val="0"/>
              </a:spcAft>
              <a:buClr>
                <a:schemeClr val="dk1"/>
              </a:buClr>
              <a:buSzPts val="2800"/>
              <a:buNone/>
            </a:pPr>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D9A8473-A4AC-ED1D-3DD6-30E932CFD75B}"/>
                  </a:ext>
                </a:extLst>
              </p14:cNvPr>
              <p14:cNvContentPartPr/>
              <p14:nvPr/>
            </p14:nvContentPartPr>
            <p14:xfrm>
              <a:off x="5460840" y="2324160"/>
              <a:ext cx="4883760" cy="260640"/>
            </p14:xfrm>
          </p:contentPart>
        </mc:Choice>
        <mc:Fallback xmlns="">
          <p:pic>
            <p:nvPicPr>
              <p:cNvPr id="2" name="Ink 1">
                <a:extLst>
                  <a:ext uri="{FF2B5EF4-FFF2-40B4-BE49-F238E27FC236}">
                    <a16:creationId xmlns:a16="http://schemas.microsoft.com/office/drawing/2014/main" id="{FD9A8473-A4AC-ED1D-3DD6-30E932CFD75B}"/>
                  </a:ext>
                </a:extLst>
              </p:cNvPr>
              <p:cNvPicPr/>
              <p:nvPr/>
            </p:nvPicPr>
            <p:blipFill>
              <a:blip r:embed="rId4"/>
              <a:stretch>
                <a:fillRect/>
              </a:stretch>
            </p:blipFill>
            <p:spPr>
              <a:xfrm>
                <a:off x="5445000" y="2260800"/>
                <a:ext cx="491508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771B496-90B3-BFF4-D3AD-4EF4AF1FAF29}"/>
                  </a:ext>
                </a:extLst>
              </p14:cNvPr>
              <p14:cNvContentPartPr/>
              <p14:nvPr/>
            </p14:nvContentPartPr>
            <p14:xfrm>
              <a:off x="1098720" y="2610000"/>
              <a:ext cx="2718000" cy="616320"/>
            </p14:xfrm>
          </p:contentPart>
        </mc:Choice>
        <mc:Fallback xmlns="">
          <p:pic>
            <p:nvPicPr>
              <p:cNvPr id="3" name="Ink 2">
                <a:extLst>
                  <a:ext uri="{FF2B5EF4-FFF2-40B4-BE49-F238E27FC236}">
                    <a16:creationId xmlns:a16="http://schemas.microsoft.com/office/drawing/2014/main" id="{3771B496-90B3-BFF4-D3AD-4EF4AF1FAF29}"/>
                  </a:ext>
                </a:extLst>
              </p:cNvPr>
              <p:cNvPicPr/>
              <p:nvPr/>
            </p:nvPicPr>
            <p:blipFill>
              <a:blip r:embed="rId6"/>
              <a:stretch>
                <a:fillRect/>
              </a:stretch>
            </p:blipFill>
            <p:spPr>
              <a:xfrm>
                <a:off x="1082880" y="2546640"/>
                <a:ext cx="2749320" cy="74304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273" name="Google Shape;273;p3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dk1"/>
              </a:buClr>
              <a:buSzPts val="2400"/>
              <a:buChar char="•"/>
            </a:pPr>
            <a:r>
              <a:rPr lang="en-IN" b="1" dirty="0"/>
              <a:t>Time on Site</a:t>
            </a:r>
            <a:r>
              <a:rPr lang="en-IN" dirty="0"/>
              <a:t>: Total time spent on the site during a session, related to Time on Page. Has the same issues as Time on Page. </a:t>
            </a:r>
            <a:endParaRPr dirty="0"/>
          </a:p>
          <a:p>
            <a:pPr marL="685800" lvl="1" indent="-228600" algn="l" rtl="0">
              <a:lnSpc>
                <a:spcPct val="90000"/>
              </a:lnSpc>
              <a:spcBef>
                <a:spcPts val="500"/>
              </a:spcBef>
              <a:spcAft>
                <a:spcPts val="0"/>
              </a:spcAft>
              <a:buClr>
                <a:schemeClr val="dk1"/>
              </a:buClr>
              <a:buSzPts val="2400"/>
              <a:buChar char="•"/>
            </a:pPr>
            <a:r>
              <a:rPr lang="en-IN" b="1" dirty="0"/>
              <a:t>Bounce Rate: </a:t>
            </a:r>
            <a:r>
              <a:rPr lang="en-IN" dirty="0"/>
              <a:t>Percentage of sessions spent on a site with a single page view. Not a positive metric; it means that people are </a:t>
            </a:r>
            <a:r>
              <a:rPr lang="en-IN" dirty="0">
                <a:highlight>
                  <a:srgbClr val="FFFF00"/>
                </a:highlight>
              </a:rPr>
              <a:t>not satisfied and leave immediately. </a:t>
            </a:r>
            <a:r>
              <a:rPr lang="en-IN" dirty="0"/>
              <a:t>Can be used to find bad pages on your site, and determine which referring sites and search terms are not working. Note an exception for blogs</a:t>
            </a:r>
            <a:endParaRPr dirty="0"/>
          </a:p>
          <a:p>
            <a:pPr marL="685800" lvl="1" indent="-228600" algn="l" rtl="0">
              <a:lnSpc>
                <a:spcPct val="90000"/>
              </a:lnSpc>
              <a:spcBef>
                <a:spcPts val="500"/>
              </a:spcBef>
              <a:spcAft>
                <a:spcPts val="0"/>
              </a:spcAft>
              <a:buClr>
                <a:schemeClr val="dk1"/>
              </a:buClr>
              <a:buSzPts val="2400"/>
              <a:buChar char="•"/>
            </a:pPr>
            <a:r>
              <a:rPr lang="en-IN" b="1" dirty="0"/>
              <a:t>Exit Rate: </a:t>
            </a:r>
            <a:r>
              <a:rPr lang="en-IN" dirty="0"/>
              <a:t>How many people left the site from a certain page. Everyone has to leave eventually, so Bounce Rate is better metric for that. But the related “Abandonment Rate” can measure users who complete a multipage task. </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279" name="Google Shape;279;p4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dk1"/>
              </a:buClr>
              <a:buSzPts val="2400"/>
              <a:buChar char="•"/>
            </a:pPr>
            <a:r>
              <a:rPr lang="en-IN" b="1"/>
              <a:t>Conversion Rate: </a:t>
            </a:r>
            <a:r>
              <a:rPr lang="en-IN"/>
              <a:t>Mathematically, it’s Outcomes/Unique Visitors (or Visits). Used by ecommerce sites to determine if people are buying, buying after multiple visits, or just looking. </a:t>
            </a:r>
            <a:endParaRPr/>
          </a:p>
          <a:p>
            <a:pPr marL="685800" lvl="1" indent="-228600" algn="l" rtl="0">
              <a:lnSpc>
                <a:spcPct val="90000"/>
              </a:lnSpc>
              <a:spcBef>
                <a:spcPts val="500"/>
              </a:spcBef>
              <a:spcAft>
                <a:spcPts val="0"/>
              </a:spcAft>
              <a:buClr>
                <a:schemeClr val="dk1"/>
              </a:buClr>
              <a:buSzPts val="2400"/>
              <a:buChar char="•"/>
            </a:pPr>
            <a:r>
              <a:rPr lang="en-IN" b="1"/>
              <a:t>Engagement: </a:t>
            </a:r>
            <a:r>
              <a:rPr lang="en-IN"/>
              <a:t>The depth of the visit, impossible to gauge without surveys (especially  the question of “likely to recommend”).</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285" name="Google Shape;285;p41"/>
          <p:cNvSpPr txBox="1">
            <a:spLocks noGrp="1"/>
          </p:cNvSpPr>
          <p:nvPr>
            <p:ph type="body" idx="1"/>
          </p:nvPr>
        </p:nvSpPr>
        <p:spPr>
          <a:xfrm>
            <a:off x="838200" y="1825625"/>
            <a:ext cx="10515600" cy="4767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IN" sz="2600" b="1"/>
              <a:t>Web Analytics 2.0 is:</a:t>
            </a:r>
            <a:endParaRPr sz="2600" b="1"/>
          </a:p>
          <a:p>
            <a:pPr marL="228600" lvl="0" indent="-203200" algn="l" rtl="0">
              <a:lnSpc>
                <a:spcPct val="90000"/>
              </a:lnSpc>
              <a:spcBef>
                <a:spcPts val="1000"/>
              </a:spcBef>
              <a:spcAft>
                <a:spcPts val="0"/>
              </a:spcAft>
              <a:buClr>
                <a:schemeClr val="dk1"/>
              </a:buClr>
              <a:buSzPts val="2400"/>
              <a:buChar char="•"/>
            </a:pPr>
            <a:r>
              <a:rPr lang="en-IN" sz="2400"/>
              <a:t>the analysis of </a:t>
            </a:r>
            <a:r>
              <a:rPr lang="en-IN" sz="2400" b="1"/>
              <a:t>qualitative and quantitative</a:t>
            </a:r>
            <a:r>
              <a:rPr lang="en-IN" sz="2400"/>
              <a:t> data from your website and the competition,</a:t>
            </a:r>
            <a:endParaRPr sz="2400"/>
          </a:p>
          <a:p>
            <a:pPr marL="228600" lvl="0" indent="-203200" algn="l" rtl="0">
              <a:lnSpc>
                <a:spcPct val="90000"/>
              </a:lnSpc>
              <a:spcBef>
                <a:spcPts val="1000"/>
              </a:spcBef>
              <a:spcAft>
                <a:spcPts val="0"/>
              </a:spcAft>
              <a:buClr>
                <a:schemeClr val="dk1"/>
              </a:buClr>
              <a:buSzPts val="2400"/>
              <a:buChar char="•"/>
            </a:pPr>
            <a:r>
              <a:rPr lang="en-IN" sz="2400"/>
              <a:t>to drive a </a:t>
            </a:r>
            <a:r>
              <a:rPr lang="en-IN" sz="2400" b="1"/>
              <a:t>continual improvement </a:t>
            </a:r>
            <a:r>
              <a:rPr lang="en-IN" sz="2400"/>
              <a:t>of the online experience that your customers, and potential customers have,which </a:t>
            </a:r>
            <a:r>
              <a:rPr lang="en-IN" sz="2400" b="1"/>
              <a:t>translates into your desired outcomes </a:t>
            </a:r>
            <a:r>
              <a:rPr lang="en-IN" sz="2400"/>
              <a:t>(online and offline).</a:t>
            </a:r>
            <a:endParaRPr sz="2400"/>
          </a:p>
          <a:p>
            <a:pPr marL="228600" lvl="0" indent="-203200" algn="l" rtl="0">
              <a:lnSpc>
                <a:spcPct val="90000"/>
              </a:lnSpc>
              <a:spcBef>
                <a:spcPts val="1000"/>
              </a:spcBef>
              <a:spcAft>
                <a:spcPts val="0"/>
              </a:spcAft>
              <a:buSzPts val="2400"/>
              <a:buChar char="•"/>
            </a:pPr>
            <a:r>
              <a:rPr lang="en-IN" sz="2400"/>
              <a:t>Web Analytics 2.0 answers</a:t>
            </a:r>
            <a:endParaRPr sz="2400"/>
          </a:p>
          <a:p>
            <a:pPr marL="914400" lvl="1" indent="-381000" algn="l" rtl="0">
              <a:lnSpc>
                <a:spcPct val="90000"/>
              </a:lnSpc>
              <a:spcBef>
                <a:spcPts val="0"/>
              </a:spcBef>
              <a:spcAft>
                <a:spcPts val="0"/>
              </a:spcAft>
              <a:buSzPts val="2400"/>
              <a:buChar char="•"/>
            </a:pPr>
            <a:r>
              <a:rPr lang="en-IN"/>
              <a:t>What is happening on my website?</a:t>
            </a:r>
            <a:endParaRPr/>
          </a:p>
          <a:p>
            <a:pPr marL="914400" lvl="1" indent="-381000" algn="l" rtl="0">
              <a:lnSpc>
                <a:spcPct val="90000"/>
              </a:lnSpc>
              <a:spcBef>
                <a:spcPts val="0"/>
              </a:spcBef>
              <a:spcAft>
                <a:spcPts val="0"/>
              </a:spcAft>
              <a:buSzPts val="2400"/>
              <a:buChar char="•"/>
            </a:pPr>
            <a:r>
              <a:rPr lang="en-IN"/>
              <a:t>What are the outcomes?</a:t>
            </a:r>
            <a:endParaRPr/>
          </a:p>
          <a:p>
            <a:pPr marL="914400" lvl="1" indent="-381000" algn="l" rtl="0">
              <a:lnSpc>
                <a:spcPct val="90000"/>
              </a:lnSpc>
              <a:spcBef>
                <a:spcPts val="0"/>
              </a:spcBef>
              <a:spcAft>
                <a:spcPts val="0"/>
              </a:spcAft>
              <a:buSzPts val="2400"/>
              <a:buChar char="•"/>
            </a:pPr>
            <a:r>
              <a:rPr lang="en-IN"/>
              <a:t>Why is it happening?</a:t>
            </a:r>
            <a:endParaRPr/>
          </a:p>
          <a:p>
            <a:pPr marL="914400" lvl="1" indent="-381000" algn="l" rtl="0">
              <a:lnSpc>
                <a:spcPct val="90000"/>
              </a:lnSpc>
              <a:spcBef>
                <a:spcPts val="0"/>
              </a:spcBef>
              <a:spcAft>
                <a:spcPts val="0"/>
              </a:spcAft>
              <a:buSzPts val="2400"/>
              <a:buChar char="•"/>
            </a:pPr>
            <a:r>
              <a:rPr lang="en-IN"/>
              <a:t>Competitor Analysis</a:t>
            </a:r>
            <a:endParaRPr/>
          </a:p>
          <a:p>
            <a:pPr marL="914400" lvl="1" indent="-381000" algn="l" rtl="0">
              <a:lnSpc>
                <a:spcPct val="90000"/>
              </a:lnSpc>
              <a:spcBef>
                <a:spcPts val="0"/>
              </a:spcBef>
              <a:spcAft>
                <a:spcPts val="0"/>
              </a:spcAft>
              <a:buSzPts val="2400"/>
              <a:buChar char="•"/>
            </a:pPr>
            <a:r>
              <a:rPr lang="en-IN"/>
              <a:t>What actions should be taken?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291" name="Google Shape;291;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IN" b="1"/>
              <a:t>The What: Clickstream</a:t>
            </a:r>
            <a:endParaRPr b="1"/>
          </a:p>
          <a:p>
            <a:pPr marL="228600" lvl="0" indent="-241934" algn="l" rtl="0">
              <a:lnSpc>
                <a:spcPct val="90000"/>
              </a:lnSpc>
              <a:spcBef>
                <a:spcPts val="1000"/>
              </a:spcBef>
              <a:spcAft>
                <a:spcPts val="0"/>
              </a:spcAft>
              <a:buClr>
                <a:schemeClr val="dk1"/>
              </a:buClr>
              <a:buSzPts val="2800"/>
              <a:buChar char="•"/>
            </a:pPr>
            <a:r>
              <a:rPr lang="en-IN" i="1"/>
              <a:t>what is collecting, storing, processing, and analyzing your </a:t>
            </a:r>
            <a:r>
              <a:rPr lang="en-IN"/>
              <a:t>website’s </a:t>
            </a:r>
            <a:r>
              <a:rPr lang="en-IN" b="1"/>
              <a:t>click-level data</a:t>
            </a:r>
            <a:endParaRPr b="1"/>
          </a:p>
          <a:p>
            <a:pPr marL="228600" lvl="0" indent="-241934" algn="l" rtl="0">
              <a:lnSpc>
                <a:spcPct val="90000"/>
              </a:lnSpc>
              <a:spcBef>
                <a:spcPts val="1000"/>
              </a:spcBef>
              <a:spcAft>
                <a:spcPts val="0"/>
              </a:spcAft>
              <a:buClr>
                <a:schemeClr val="dk1"/>
              </a:buClr>
              <a:buSzPts val="2800"/>
              <a:buChar char="•"/>
            </a:pPr>
            <a:r>
              <a:rPr lang="en-IN"/>
              <a:t>it helps you measure pages and campaigns and helps you analyze all kinds of site behavior: Visits, Visitors, Time on site, PageViews, Bounce rate, sources, and more.</a:t>
            </a:r>
            <a:endParaRPr/>
          </a:p>
          <a:p>
            <a:pPr marL="228600" lvl="0" indent="-241934" algn="l" rtl="0">
              <a:lnSpc>
                <a:spcPct val="90000"/>
              </a:lnSpc>
              <a:spcBef>
                <a:spcPts val="1000"/>
              </a:spcBef>
              <a:spcAft>
                <a:spcPts val="0"/>
              </a:spcAft>
              <a:buClr>
                <a:schemeClr val="dk1"/>
              </a:buClr>
              <a:buSzPts val="2800"/>
              <a:buChar char="•"/>
            </a:pPr>
            <a:r>
              <a:rPr lang="en-IN"/>
              <a:t>click-level data is data you get from Webtrends, Google Analytics, and other clickstream tools. </a:t>
            </a:r>
            <a:endParaRPr/>
          </a:p>
          <a:p>
            <a:pPr marL="228600" lvl="0" indent="-241934" algn="l" rtl="0">
              <a:lnSpc>
                <a:spcPct val="90000"/>
              </a:lnSpc>
              <a:spcBef>
                <a:spcPts val="1000"/>
              </a:spcBef>
              <a:spcAft>
                <a:spcPts val="0"/>
              </a:spcAft>
              <a:buClr>
                <a:schemeClr val="dk1"/>
              </a:buClr>
              <a:buSzPts val="2800"/>
              <a:buChar char="•"/>
            </a:pPr>
            <a:r>
              <a:rPr lang="en-IN"/>
              <a:t>you will have a lot of data—in the order of gigabytes in a few months and more if you store history.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890975" y="378325"/>
            <a:ext cx="10515600" cy="1325700"/>
          </a:xfrm>
          <a:prstGeom prst="rect">
            <a:avLst/>
          </a:prstGeom>
        </p:spPr>
        <p:txBody>
          <a:bodyPr spcFirstLastPara="1" wrap="square" lIns="91425" tIns="45700" rIns="91425" bIns="45700" anchor="ctr" anchorCtr="0">
            <a:normAutofit/>
          </a:bodyPr>
          <a:lstStyle/>
          <a:p>
            <a:pPr marL="0" lvl="0" indent="0" algn="l" rtl="0">
              <a:spcBef>
                <a:spcPts val="1000"/>
              </a:spcBef>
              <a:spcAft>
                <a:spcPts val="0"/>
              </a:spcAft>
              <a:buNone/>
            </a:pPr>
            <a:r>
              <a:rPr lang="en-IN" sz="3600" b="1"/>
              <a:t>Web 1.0</a:t>
            </a:r>
            <a:endParaRPr sz="5200" b="1"/>
          </a:p>
        </p:txBody>
      </p:sp>
      <p:sp>
        <p:nvSpPr>
          <p:cNvPr id="107" name="Google Shape;107;p16"/>
          <p:cNvSpPr txBox="1">
            <a:spLocks noGrp="1"/>
          </p:cNvSpPr>
          <p:nvPr>
            <p:ph type="body" idx="1"/>
          </p:nvPr>
        </p:nvSpPr>
        <p:spPr>
          <a:xfrm>
            <a:off x="838200" y="1825625"/>
            <a:ext cx="7840200" cy="49410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IN"/>
              <a:t>It is 1st generation of the </a:t>
            </a:r>
            <a:r>
              <a:rPr lang="en-IN" b="1"/>
              <a:t>WWW</a:t>
            </a:r>
            <a:r>
              <a:rPr lang="en-IN"/>
              <a:t>. </a:t>
            </a:r>
            <a:endParaRPr/>
          </a:p>
          <a:p>
            <a:pPr marL="457200" lvl="0" indent="-342900" algn="l" rtl="0">
              <a:spcBef>
                <a:spcPts val="0"/>
              </a:spcBef>
              <a:spcAft>
                <a:spcPts val="0"/>
              </a:spcAft>
              <a:buSzPts val="1800"/>
              <a:buChar char="•"/>
            </a:pPr>
            <a:r>
              <a:rPr lang="en-IN" b="1"/>
              <a:t>Web 1.0</a:t>
            </a:r>
            <a:r>
              <a:rPr lang="en-IN"/>
              <a:t> is one-way broadcasting, meaning only the owner of the site can publish information. </a:t>
            </a:r>
            <a:endParaRPr/>
          </a:p>
          <a:p>
            <a:pPr marL="457200" lvl="0" indent="-342900" algn="l" rtl="0">
              <a:spcBef>
                <a:spcPts val="0"/>
              </a:spcBef>
              <a:spcAft>
                <a:spcPts val="0"/>
              </a:spcAft>
              <a:buSzPts val="1800"/>
              <a:buChar char="•"/>
            </a:pPr>
            <a:r>
              <a:rPr lang="en-IN"/>
              <a:t>It was the content web, static information.</a:t>
            </a:r>
            <a:endParaRPr/>
          </a:p>
          <a:p>
            <a:pPr marL="457200" lvl="0" indent="-342900" algn="l" rtl="0">
              <a:spcBef>
                <a:spcPts val="0"/>
              </a:spcBef>
              <a:spcAft>
                <a:spcPts val="0"/>
              </a:spcAft>
              <a:buSzPts val="1800"/>
              <a:buChar char="•"/>
            </a:pPr>
            <a:r>
              <a:rPr lang="en-IN"/>
              <a:t>coined by Tim Berners-Lee as “</a:t>
            </a:r>
            <a:r>
              <a:rPr lang="en-IN" b="1"/>
              <a:t>read only</a:t>
            </a:r>
            <a:r>
              <a:rPr lang="en-IN"/>
              <a:t>” web </a:t>
            </a:r>
            <a:endParaRPr/>
          </a:p>
          <a:p>
            <a:pPr marL="457200" lvl="0" indent="-342900" algn="l" rtl="0">
              <a:spcBef>
                <a:spcPts val="0"/>
              </a:spcBef>
              <a:spcAft>
                <a:spcPts val="0"/>
              </a:spcAft>
              <a:buSzPts val="1800"/>
              <a:buChar char="•"/>
            </a:pPr>
            <a:r>
              <a:rPr lang="en-IN"/>
              <a:t>focus was on content delivery rather than interaction and production.</a:t>
            </a:r>
            <a:endParaRPr sz="1200">
              <a:solidFill>
                <a:srgbClr val="222222"/>
              </a:solidFill>
              <a:highlight>
                <a:srgbClr val="FFFFFF"/>
              </a:highlight>
              <a:latin typeface="Lora"/>
              <a:ea typeface="Lora"/>
              <a:cs typeface="Lora"/>
              <a:sym typeface="Lora"/>
            </a:endParaRPr>
          </a:p>
          <a:p>
            <a:pPr marL="457200" lvl="0" indent="-342900" algn="l" rtl="0">
              <a:spcBef>
                <a:spcPts val="0"/>
              </a:spcBef>
              <a:spcAft>
                <a:spcPts val="0"/>
              </a:spcAft>
              <a:buSzPts val="1800"/>
              <a:buChar char="•"/>
            </a:pPr>
            <a:r>
              <a:rPr lang="en-IN"/>
              <a:t>A system of internet servers that support specially formatted document by using </a:t>
            </a:r>
            <a:r>
              <a:rPr lang="en-IN" b="1"/>
              <a:t>HTML</a:t>
            </a:r>
            <a:r>
              <a:rPr lang="en-IN"/>
              <a:t>.</a:t>
            </a:r>
            <a:endParaRPr/>
          </a:p>
        </p:txBody>
      </p:sp>
      <p:pic>
        <p:nvPicPr>
          <p:cNvPr id="108" name="Google Shape;108;p16"/>
          <p:cNvPicPr preferRelativeResize="0"/>
          <p:nvPr/>
        </p:nvPicPr>
        <p:blipFill>
          <a:blip r:embed="rId3">
            <a:alphaModFix/>
          </a:blip>
          <a:stretch>
            <a:fillRect/>
          </a:stretch>
        </p:blipFill>
        <p:spPr>
          <a:xfrm>
            <a:off x="8302050" y="1856425"/>
            <a:ext cx="3737550" cy="236475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884744F-42F1-F43A-8F2C-7FDB199F43D5}"/>
                  </a:ext>
                </a:extLst>
              </p14:cNvPr>
              <p14:cNvContentPartPr/>
              <p14:nvPr/>
            </p14:nvContentPartPr>
            <p14:xfrm>
              <a:off x="5715000" y="3619440"/>
              <a:ext cx="1626120" cy="299160"/>
            </p14:xfrm>
          </p:contentPart>
        </mc:Choice>
        <mc:Fallback xmlns="">
          <p:pic>
            <p:nvPicPr>
              <p:cNvPr id="2" name="Ink 1">
                <a:extLst>
                  <a:ext uri="{FF2B5EF4-FFF2-40B4-BE49-F238E27FC236}">
                    <a16:creationId xmlns:a16="http://schemas.microsoft.com/office/drawing/2014/main" id="{8884744F-42F1-F43A-8F2C-7FDB199F43D5}"/>
                  </a:ext>
                </a:extLst>
              </p:cNvPr>
              <p:cNvPicPr/>
              <p:nvPr/>
            </p:nvPicPr>
            <p:blipFill>
              <a:blip r:embed="rId5"/>
              <a:stretch>
                <a:fillRect/>
              </a:stretch>
            </p:blipFill>
            <p:spPr>
              <a:xfrm>
                <a:off x="5699160" y="3556080"/>
                <a:ext cx="165744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E26F994E-F52E-A5A9-F548-0F970AA486B0}"/>
                  </a:ext>
                </a:extLst>
              </p14:cNvPr>
              <p14:cNvContentPartPr/>
              <p14:nvPr/>
            </p14:nvContentPartPr>
            <p14:xfrm>
              <a:off x="2971800" y="2451240"/>
              <a:ext cx="3258000" cy="375120"/>
            </p14:xfrm>
          </p:contentPart>
        </mc:Choice>
        <mc:Fallback xmlns="">
          <p:pic>
            <p:nvPicPr>
              <p:cNvPr id="3" name="Ink 2">
                <a:extLst>
                  <a:ext uri="{FF2B5EF4-FFF2-40B4-BE49-F238E27FC236}">
                    <a16:creationId xmlns:a16="http://schemas.microsoft.com/office/drawing/2014/main" id="{E26F994E-F52E-A5A9-F548-0F970AA486B0}"/>
                  </a:ext>
                </a:extLst>
              </p:cNvPr>
              <p:cNvPicPr/>
              <p:nvPr/>
            </p:nvPicPr>
            <p:blipFill>
              <a:blip r:embed="rId7"/>
              <a:stretch>
                <a:fillRect/>
              </a:stretch>
            </p:blipFill>
            <p:spPr>
              <a:xfrm>
                <a:off x="2955960" y="2387880"/>
                <a:ext cx="328932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0D7A2388-F229-C6FB-57C6-C893BB22056C}"/>
                  </a:ext>
                </a:extLst>
              </p14:cNvPr>
              <p14:cNvContentPartPr/>
              <p14:nvPr/>
            </p14:nvContentPartPr>
            <p14:xfrm>
              <a:off x="673200" y="698760"/>
              <a:ext cx="2254680" cy="1073520"/>
            </p14:xfrm>
          </p:contentPart>
        </mc:Choice>
        <mc:Fallback xmlns="">
          <p:pic>
            <p:nvPicPr>
              <p:cNvPr id="4" name="Ink 3">
                <a:extLst>
                  <a:ext uri="{FF2B5EF4-FFF2-40B4-BE49-F238E27FC236}">
                    <a16:creationId xmlns:a16="http://schemas.microsoft.com/office/drawing/2014/main" id="{0D7A2388-F229-C6FB-57C6-C893BB22056C}"/>
                  </a:ext>
                </a:extLst>
              </p:cNvPr>
              <p:cNvPicPr/>
              <p:nvPr/>
            </p:nvPicPr>
            <p:blipFill>
              <a:blip r:embed="rId9"/>
              <a:stretch>
                <a:fillRect/>
              </a:stretch>
            </p:blipFill>
            <p:spPr>
              <a:xfrm>
                <a:off x="657360" y="635400"/>
                <a:ext cx="2286000" cy="1200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72466694-B55F-76F1-64F9-B4684AFEF01C}"/>
                  </a:ext>
                </a:extLst>
              </p14:cNvPr>
              <p14:cNvContentPartPr/>
              <p14:nvPr/>
            </p14:nvContentPartPr>
            <p14:xfrm>
              <a:off x="4896000" y="2908440"/>
              <a:ext cx="1416240" cy="730440"/>
            </p14:xfrm>
          </p:contentPart>
        </mc:Choice>
        <mc:Fallback xmlns="">
          <p:pic>
            <p:nvPicPr>
              <p:cNvPr id="5" name="Ink 4">
                <a:extLst>
                  <a:ext uri="{FF2B5EF4-FFF2-40B4-BE49-F238E27FC236}">
                    <a16:creationId xmlns:a16="http://schemas.microsoft.com/office/drawing/2014/main" id="{72466694-B55F-76F1-64F9-B4684AFEF01C}"/>
                  </a:ext>
                </a:extLst>
              </p:cNvPr>
              <p:cNvPicPr/>
              <p:nvPr/>
            </p:nvPicPr>
            <p:blipFill>
              <a:blip r:embed="rId11"/>
              <a:stretch>
                <a:fillRect/>
              </a:stretch>
            </p:blipFill>
            <p:spPr>
              <a:xfrm>
                <a:off x="4880160" y="2845080"/>
                <a:ext cx="1447560" cy="85716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297" name="Google Shape;297;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IN" b="1"/>
              <a:t>The How Much: Multiple Outcomes Analysis</a:t>
            </a:r>
            <a:endParaRPr b="1"/>
          </a:p>
          <a:p>
            <a:pPr marL="228600" lvl="0" indent="-228600" algn="l" rtl="0">
              <a:lnSpc>
                <a:spcPct val="90000"/>
              </a:lnSpc>
              <a:spcBef>
                <a:spcPts val="1000"/>
              </a:spcBef>
              <a:spcAft>
                <a:spcPts val="0"/>
              </a:spcAft>
              <a:buClr>
                <a:schemeClr val="dk1"/>
              </a:buClr>
              <a:buSzPts val="2800"/>
              <a:buChar char="•"/>
            </a:pPr>
            <a:r>
              <a:rPr lang="en-IN"/>
              <a:t>If the reports don’t focused on </a:t>
            </a:r>
            <a:r>
              <a:rPr lang="en-IN" b="1"/>
              <a:t>measuring outcomes</a:t>
            </a:r>
            <a:r>
              <a:rPr lang="en-IN"/>
              <a:t>, then it is of no use</a:t>
            </a:r>
            <a:endParaRPr/>
          </a:p>
          <a:p>
            <a:pPr marL="228600" lvl="0" indent="-228600" algn="l" rtl="0">
              <a:lnSpc>
                <a:spcPct val="90000"/>
              </a:lnSpc>
              <a:spcBef>
                <a:spcPts val="1000"/>
              </a:spcBef>
              <a:spcAft>
                <a:spcPts val="0"/>
              </a:spcAft>
              <a:buClr>
                <a:schemeClr val="dk1"/>
              </a:buClr>
              <a:buSzPts val="2800"/>
              <a:buChar char="•"/>
            </a:pPr>
            <a:r>
              <a:rPr lang="en-IN"/>
              <a:t>focusing deeply and specifically on measuring outcomes means connecting customer behavior to the bottom line of the company. </a:t>
            </a:r>
            <a:endParaRPr/>
          </a:p>
          <a:p>
            <a:pPr marL="228600" lvl="0" indent="-228600" algn="l" rtl="0">
              <a:lnSpc>
                <a:spcPct val="90000"/>
              </a:lnSpc>
              <a:spcBef>
                <a:spcPts val="1000"/>
              </a:spcBef>
              <a:spcAft>
                <a:spcPts val="0"/>
              </a:spcAft>
              <a:buClr>
                <a:schemeClr val="dk1"/>
              </a:buClr>
              <a:buSzPts val="2800"/>
              <a:buChar char="•"/>
            </a:pPr>
            <a:r>
              <a:rPr lang="en-IN"/>
              <a:t>Tie outcomes to profits and to the bonuses of your report  recipients.</a:t>
            </a:r>
            <a:endParaRPr/>
          </a:p>
          <a:p>
            <a:pPr marL="228600" lvl="0" indent="-228600" algn="l" rtl="0">
              <a:lnSpc>
                <a:spcPct val="90000"/>
              </a:lnSpc>
              <a:spcBef>
                <a:spcPts val="1000"/>
              </a:spcBef>
              <a:spcAft>
                <a:spcPts val="0"/>
              </a:spcAft>
              <a:buClr>
                <a:schemeClr val="dk1"/>
              </a:buClr>
              <a:buSzPts val="2800"/>
              <a:buChar char="•"/>
            </a:pPr>
            <a:r>
              <a:rPr lang="en-IN"/>
              <a:t>A website attempts to deliver just three types of outcomes:</a:t>
            </a:r>
            <a:endParaRPr/>
          </a:p>
          <a:p>
            <a:pPr marL="685800" lvl="1" indent="-228600" algn="l" rtl="0">
              <a:lnSpc>
                <a:spcPct val="90000"/>
              </a:lnSpc>
              <a:spcBef>
                <a:spcPts val="500"/>
              </a:spcBef>
              <a:spcAft>
                <a:spcPts val="0"/>
              </a:spcAft>
              <a:buClr>
                <a:schemeClr val="dk1"/>
              </a:buClr>
              <a:buSzPts val="2400"/>
              <a:buChar char="•"/>
            </a:pPr>
            <a:r>
              <a:rPr lang="en-IN"/>
              <a:t>increase revenue.</a:t>
            </a:r>
            <a:endParaRPr/>
          </a:p>
          <a:p>
            <a:pPr marL="685800" lvl="1" indent="-228600" algn="l" rtl="0">
              <a:lnSpc>
                <a:spcPct val="90000"/>
              </a:lnSpc>
              <a:spcBef>
                <a:spcPts val="500"/>
              </a:spcBef>
              <a:spcAft>
                <a:spcPts val="0"/>
              </a:spcAft>
              <a:buClr>
                <a:schemeClr val="dk1"/>
              </a:buClr>
              <a:buSzPts val="2400"/>
              <a:buChar char="•"/>
            </a:pPr>
            <a:r>
              <a:rPr lang="en-IN"/>
              <a:t>reduce cost.</a:t>
            </a:r>
            <a:endParaRPr/>
          </a:p>
          <a:p>
            <a:pPr marL="685800" lvl="1" indent="-228600" algn="l" rtl="0">
              <a:lnSpc>
                <a:spcPct val="90000"/>
              </a:lnSpc>
              <a:spcBef>
                <a:spcPts val="500"/>
              </a:spcBef>
              <a:spcAft>
                <a:spcPts val="0"/>
              </a:spcAft>
              <a:buClr>
                <a:schemeClr val="dk1"/>
              </a:buClr>
              <a:buSzPts val="2400"/>
              <a:buChar char="•"/>
            </a:pPr>
            <a:r>
              <a:rPr lang="en-IN"/>
              <a:t>improve customer satisfaction/loyalty.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04" name="Google Shape;304;p4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IN"/>
              <a:t>Having clearly defined website goals is necessary and a great starting point, but not sufficient for true user insight.  </a:t>
            </a:r>
            <a:endParaRPr/>
          </a:p>
          <a:p>
            <a:pPr marL="457200" lvl="0" indent="-342900" algn="l" rtl="0">
              <a:spcBef>
                <a:spcPts val="0"/>
              </a:spcBef>
              <a:spcAft>
                <a:spcPts val="0"/>
              </a:spcAft>
              <a:buSzPts val="1800"/>
              <a:buChar char="•"/>
            </a:pPr>
            <a:r>
              <a:rPr lang="en-IN"/>
              <a:t>Analysts should recognize that users and companies may have many different reasons for visiting or hosting a website</a:t>
            </a:r>
            <a:endParaRPr/>
          </a:p>
          <a:p>
            <a:pPr marL="457200" lvl="0" indent="-342900" algn="l" rtl="0">
              <a:spcBef>
                <a:spcPts val="0"/>
              </a:spcBef>
              <a:spcAft>
                <a:spcPts val="0"/>
              </a:spcAft>
              <a:buSzPts val="1800"/>
              <a:buChar char="•"/>
            </a:pPr>
            <a:r>
              <a:rPr lang="en-IN"/>
              <a:t>All those objective outcomes need to be measured to see if the site is really driving the desired outcomes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10" name="Google Shape;310;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b="1"/>
              <a:t>The Why: Experimentation and Testing</a:t>
            </a:r>
            <a:endParaRPr b="1"/>
          </a:p>
          <a:p>
            <a:pPr marL="228600" lvl="0" indent="-228600" algn="l" rtl="0">
              <a:lnSpc>
                <a:spcPct val="90000"/>
              </a:lnSpc>
              <a:spcBef>
                <a:spcPts val="1000"/>
              </a:spcBef>
              <a:spcAft>
                <a:spcPts val="0"/>
              </a:spcAft>
              <a:buClr>
                <a:schemeClr val="dk1"/>
              </a:buClr>
              <a:buSzPts val="2800"/>
              <a:buChar char="•"/>
            </a:pPr>
            <a:r>
              <a:rPr lang="en-IN"/>
              <a:t>you can run experiments live on your site with various ideas and let your customers tell you what works best</a:t>
            </a:r>
            <a:endParaRPr/>
          </a:p>
          <a:p>
            <a:pPr marL="228600" lvl="0" indent="-228600" algn="l" rtl="0">
              <a:lnSpc>
                <a:spcPct val="90000"/>
              </a:lnSpc>
              <a:spcBef>
                <a:spcPts val="1000"/>
              </a:spcBef>
              <a:spcAft>
                <a:spcPts val="0"/>
              </a:spcAft>
              <a:buClr>
                <a:schemeClr val="dk1"/>
              </a:buClr>
              <a:buSzPts val="2800"/>
              <a:buChar char="•"/>
            </a:pPr>
            <a:r>
              <a:rPr lang="en-IN"/>
              <a:t>Failing online is cheap and fast!</a:t>
            </a:r>
            <a:endParaRPr/>
          </a:p>
          <a:p>
            <a:pPr marL="228600" lvl="0" indent="-228600" algn="l" rtl="0">
              <a:lnSpc>
                <a:spcPct val="90000"/>
              </a:lnSpc>
              <a:spcBef>
                <a:spcPts val="1000"/>
              </a:spcBef>
              <a:spcAft>
                <a:spcPts val="0"/>
              </a:spcAft>
              <a:buClr>
                <a:schemeClr val="dk1"/>
              </a:buClr>
              <a:buSzPts val="2800"/>
              <a:buChar char="•"/>
            </a:pPr>
            <a:r>
              <a:rPr lang="en-IN"/>
              <a:t>Testing online - different promotional offers via email or search ads before you finalize your strategy and launch it using print, catalog, or TV ads</a:t>
            </a:r>
            <a:endParaRPr/>
          </a:p>
          <a:p>
            <a:pPr marL="228600" lvl="0" indent="-228600" algn="l" rtl="0">
              <a:lnSpc>
                <a:spcPct val="90000"/>
              </a:lnSpc>
              <a:spcBef>
                <a:spcPts val="1000"/>
              </a:spcBef>
              <a:spcAft>
                <a:spcPts val="0"/>
              </a:spcAft>
              <a:buClr>
                <a:schemeClr val="dk1"/>
              </a:buClr>
              <a:buSzPts val="2800"/>
              <a:buChar char="•"/>
            </a:pPr>
            <a:r>
              <a:rPr lang="en-IN"/>
              <a:t>Tools: Google website optimizer, Omniture’s Test&amp;Target, Autonomy’s Optimost, Sitespect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17" name="Google Shape;317;p4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IN"/>
              <a:t>Some testing techniques</a:t>
            </a:r>
            <a:endParaRPr/>
          </a:p>
          <a:p>
            <a:pPr marL="914400" lvl="1" indent="-368300" algn="l" rtl="0">
              <a:spcBef>
                <a:spcPts val="0"/>
              </a:spcBef>
              <a:spcAft>
                <a:spcPts val="0"/>
              </a:spcAft>
              <a:buSzPts val="2200"/>
              <a:buChar char="•"/>
            </a:pPr>
            <a:r>
              <a:rPr lang="en-IN" sz="2800"/>
              <a:t>A/B testing - Test the design of your website, including text, graphics, buttons, banner ads, everything.  </a:t>
            </a:r>
            <a:endParaRPr sz="2800"/>
          </a:p>
          <a:p>
            <a:pPr marL="914400" lvl="1" indent="-368300" algn="l" rtl="0">
              <a:spcBef>
                <a:spcPts val="0"/>
              </a:spcBef>
              <a:spcAft>
                <a:spcPts val="0"/>
              </a:spcAft>
              <a:buSzPts val="2200"/>
              <a:buChar char="•"/>
            </a:pPr>
            <a:r>
              <a:rPr lang="en-IN" sz="2800"/>
              <a:t>Google Website Optimizer - Automates the process of running multivariate tests to help you quickly find the optimal.</a:t>
            </a:r>
            <a:endParaRPr sz="2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3" name="Google Shape;323;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chemeClr val="dk1"/>
              </a:buClr>
              <a:buSzPts val="2590"/>
              <a:buNone/>
            </a:pPr>
            <a:r>
              <a:rPr lang="en-IN" b="1"/>
              <a:t>The Why: Voice of Customer</a:t>
            </a:r>
            <a:endParaRPr b="1"/>
          </a:p>
          <a:p>
            <a:pPr marL="228600" lvl="0" indent="-228600" algn="l" rtl="0">
              <a:lnSpc>
                <a:spcPct val="70000"/>
              </a:lnSpc>
              <a:spcBef>
                <a:spcPts val="1000"/>
              </a:spcBef>
              <a:spcAft>
                <a:spcPts val="0"/>
              </a:spcAft>
              <a:buClr>
                <a:schemeClr val="dk1"/>
              </a:buClr>
              <a:buSzPts val="2800"/>
              <a:buChar char="•"/>
            </a:pPr>
            <a:r>
              <a:rPr lang="en-IN"/>
              <a:t>your web analytics tool can report only what it can record. what your customers wanted but did not see was not recorded.</a:t>
            </a:r>
            <a:endParaRPr/>
          </a:p>
          <a:p>
            <a:pPr marL="228600" marR="0" lvl="0" indent="-228600" algn="l" rtl="0">
              <a:lnSpc>
                <a:spcPct val="70000"/>
              </a:lnSpc>
              <a:spcBef>
                <a:spcPts val="1000"/>
              </a:spcBef>
              <a:spcAft>
                <a:spcPts val="0"/>
              </a:spcAft>
              <a:buSzPts val="2800"/>
              <a:buChar char="•"/>
            </a:pPr>
            <a:r>
              <a:rPr lang="en-IN"/>
              <a:t>ask website visitors through surveys: </a:t>
            </a:r>
            <a:endParaRPr/>
          </a:p>
          <a:p>
            <a:pPr marL="457200" marR="0" lvl="0" indent="0" algn="l" rtl="0">
              <a:lnSpc>
                <a:spcPct val="70000"/>
              </a:lnSpc>
              <a:spcBef>
                <a:spcPts val="1000"/>
              </a:spcBef>
              <a:spcAft>
                <a:spcPts val="0"/>
              </a:spcAft>
              <a:buSzPts val="1018"/>
              <a:buNone/>
            </a:pPr>
            <a:r>
              <a:rPr lang="en-IN"/>
              <a:t>(1) why are you here?; </a:t>
            </a:r>
            <a:endParaRPr/>
          </a:p>
          <a:p>
            <a:pPr marL="457200" marR="0" lvl="0" indent="0" algn="l" rtl="0">
              <a:lnSpc>
                <a:spcPct val="70000"/>
              </a:lnSpc>
              <a:spcBef>
                <a:spcPts val="1000"/>
              </a:spcBef>
              <a:spcAft>
                <a:spcPts val="0"/>
              </a:spcAft>
              <a:buSzPts val="1018"/>
              <a:buNone/>
            </a:pPr>
            <a:r>
              <a:rPr lang="en-IN"/>
              <a:t>(2) were you able to achieve what you came for?; </a:t>
            </a:r>
            <a:endParaRPr/>
          </a:p>
          <a:p>
            <a:pPr marL="457200" marR="0" lvl="0" indent="0" algn="l" rtl="0">
              <a:lnSpc>
                <a:spcPct val="70000"/>
              </a:lnSpc>
              <a:spcBef>
                <a:spcPts val="1000"/>
              </a:spcBef>
              <a:spcAft>
                <a:spcPts val="0"/>
              </a:spcAft>
              <a:buSzPts val="1018"/>
              <a:buNone/>
            </a:pPr>
            <a:r>
              <a:rPr lang="en-IN"/>
              <a:t>(3) if not, why not?  The results can be tied back to analytics data and may reveal customers’ true motivations.</a:t>
            </a:r>
            <a:endParaRPr/>
          </a:p>
          <a:p>
            <a:pPr marL="0" lvl="0" indent="0" algn="l" rtl="0">
              <a:lnSpc>
                <a:spcPct val="70000"/>
              </a:lnSpc>
              <a:spcBef>
                <a:spcPts val="1000"/>
              </a:spcBef>
              <a:spcAft>
                <a:spcPts val="0"/>
              </a:spcAft>
              <a:buClr>
                <a:schemeClr val="dk1"/>
              </a:buClr>
              <a:buSzPts val="2590"/>
              <a:buNone/>
            </a:pPr>
            <a:endParaRPr/>
          </a:p>
          <a:p>
            <a:pPr marL="0" lvl="0" indent="0" algn="l" rtl="0">
              <a:lnSpc>
                <a:spcPct val="70000"/>
              </a:lnSpc>
              <a:spcBef>
                <a:spcPts val="1000"/>
              </a:spcBef>
              <a:spcAft>
                <a:spcPts val="0"/>
              </a:spcAft>
              <a:buSzPts val="1018"/>
              <a:buNone/>
            </a:pPr>
            <a:endParaRPr/>
          </a:p>
          <a:p>
            <a:pPr marL="228600" lvl="0" indent="-50800" algn="l" rtl="0">
              <a:lnSpc>
                <a:spcPct val="70000"/>
              </a:lnSpc>
              <a:spcBef>
                <a:spcPts val="1000"/>
              </a:spcBef>
              <a:spcAft>
                <a:spcPts val="0"/>
              </a:spcAft>
              <a:buClr>
                <a:schemeClr val="dk1"/>
              </a:buClr>
              <a:buSzPts val="259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30" name="Google Shape;330;p4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2800"/>
              <a:buFont typeface="Arial"/>
              <a:buNone/>
            </a:pPr>
            <a:r>
              <a:rPr lang="en-IN" b="1"/>
              <a:t>The What Else: Competitive Intelligence</a:t>
            </a:r>
            <a:endParaRPr b="1"/>
          </a:p>
          <a:p>
            <a:pPr marL="228600" lvl="0" indent="-228600" algn="l" rtl="0">
              <a:spcBef>
                <a:spcPts val="1000"/>
              </a:spcBef>
              <a:spcAft>
                <a:spcPts val="0"/>
              </a:spcAft>
              <a:buSzPts val="2800"/>
              <a:buChar char="•"/>
            </a:pPr>
            <a:r>
              <a:rPr lang="en-IN"/>
              <a:t>Knowing how you are performing against your competition - helps you improve, it helps you identify new opportunities, and it helps you  stay relevant</a:t>
            </a:r>
            <a:endParaRPr/>
          </a:p>
          <a:p>
            <a:pPr marL="228600" lvl="0" indent="-165100" algn="l" rtl="0">
              <a:spcBef>
                <a:spcPts val="1000"/>
              </a:spcBef>
              <a:spcAft>
                <a:spcPts val="0"/>
              </a:spcAft>
              <a:buSzPts val="1800"/>
              <a:buChar char="•"/>
            </a:pPr>
            <a:r>
              <a:rPr lang="en-IN"/>
              <a:t>Your competitors may be running campaigns or launching products/features that are impacting your site’s performance (could be either up or down).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36" name="Google Shape;336;p49"/>
          <p:cNvSpPr txBox="1">
            <a:spLocks noGrp="1"/>
          </p:cNvSpPr>
          <p:nvPr>
            <p:ph type="body" idx="1"/>
          </p:nvPr>
        </p:nvSpPr>
        <p:spPr>
          <a:xfrm>
            <a:off x="6669258" y="1180963"/>
            <a:ext cx="55419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a:t>Web Analytics 2.0.</a:t>
            </a:r>
            <a:endParaRPr/>
          </a:p>
          <a:p>
            <a:pPr marL="228600" lvl="0" indent="-228600" algn="l" rtl="0">
              <a:lnSpc>
                <a:spcPct val="90000"/>
              </a:lnSpc>
              <a:spcBef>
                <a:spcPts val="1000"/>
              </a:spcBef>
              <a:spcAft>
                <a:spcPts val="0"/>
              </a:spcAft>
              <a:buClr>
                <a:schemeClr val="dk1"/>
              </a:buClr>
              <a:buSzPts val="2800"/>
              <a:buChar char="•"/>
            </a:pPr>
            <a:r>
              <a:rPr lang="en-IN"/>
              <a:t>Clickstream answers the </a:t>
            </a:r>
            <a:r>
              <a:rPr lang="en-IN" b="1" i="1"/>
              <a:t>what</a:t>
            </a:r>
            <a:r>
              <a:rPr lang="en-IN" i="1"/>
              <a:t>. </a:t>
            </a:r>
            <a:endParaRPr i="1"/>
          </a:p>
          <a:p>
            <a:pPr marL="228600" lvl="0" indent="-228600" algn="l" rtl="0">
              <a:lnSpc>
                <a:spcPct val="90000"/>
              </a:lnSpc>
              <a:spcBef>
                <a:spcPts val="1000"/>
              </a:spcBef>
              <a:spcAft>
                <a:spcPts val="0"/>
              </a:spcAft>
              <a:buClr>
                <a:schemeClr val="dk1"/>
              </a:buClr>
              <a:buSzPts val="2800"/>
              <a:buChar char="•"/>
            </a:pPr>
            <a:r>
              <a:rPr lang="en-IN" i="1"/>
              <a:t>Multiple outcomes Analysis answers the </a:t>
            </a:r>
            <a:r>
              <a:rPr lang="en-IN" b="1" i="1"/>
              <a:t>how</a:t>
            </a:r>
            <a:r>
              <a:rPr lang="en-IN" i="1"/>
              <a:t> </a:t>
            </a:r>
            <a:endParaRPr/>
          </a:p>
          <a:p>
            <a:pPr marL="228600" lvl="0" indent="-228600" algn="l" rtl="0">
              <a:lnSpc>
                <a:spcPct val="90000"/>
              </a:lnSpc>
              <a:spcBef>
                <a:spcPts val="1000"/>
              </a:spcBef>
              <a:spcAft>
                <a:spcPts val="0"/>
              </a:spcAft>
              <a:buClr>
                <a:schemeClr val="dk1"/>
              </a:buClr>
              <a:buSzPts val="2800"/>
              <a:buChar char="•"/>
            </a:pPr>
            <a:r>
              <a:rPr lang="en-IN" i="1"/>
              <a:t>Experimentation and Testing and Voice of </a:t>
            </a:r>
            <a:r>
              <a:rPr lang="en-IN"/>
              <a:t>customer</a:t>
            </a:r>
            <a:r>
              <a:rPr lang="en-IN" i="1"/>
              <a:t> help explain the </a:t>
            </a:r>
            <a:r>
              <a:rPr lang="en-IN" b="1" i="1"/>
              <a:t>why</a:t>
            </a:r>
            <a:endParaRPr b="1" i="1"/>
          </a:p>
          <a:p>
            <a:pPr marL="228600" lvl="0" indent="-228600" algn="l" rtl="0">
              <a:lnSpc>
                <a:spcPct val="90000"/>
              </a:lnSpc>
              <a:spcBef>
                <a:spcPts val="1000"/>
              </a:spcBef>
              <a:spcAft>
                <a:spcPts val="0"/>
              </a:spcAft>
              <a:buClr>
                <a:schemeClr val="dk1"/>
              </a:buClr>
              <a:buSzPts val="2800"/>
              <a:buChar char="•"/>
            </a:pPr>
            <a:r>
              <a:rPr lang="en-IN"/>
              <a:t>competitive intelligence answers the </a:t>
            </a:r>
            <a:r>
              <a:rPr lang="en-IN" b="1" i="1"/>
              <a:t>what else</a:t>
            </a:r>
            <a:endParaRPr i="1"/>
          </a:p>
          <a:p>
            <a:pPr marL="228600" lvl="0" indent="-50800" algn="l" rtl="0">
              <a:lnSpc>
                <a:spcPct val="90000"/>
              </a:lnSpc>
              <a:spcBef>
                <a:spcPts val="1000"/>
              </a:spcBef>
              <a:spcAft>
                <a:spcPts val="0"/>
              </a:spcAft>
              <a:buClr>
                <a:schemeClr val="dk1"/>
              </a:buClr>
              <a:buSzPts val="2800"/>
              <a:buNone/>
            </a:pPr>
            <a:endParaRPr/>
          </a:p>
        </p:txBody>
      </p:sp>
      <p:pic>
        <p:nvPicPr>
          <p:cNvPr id="337" name="Google Shape;337;p49"/>
          <p:cNvPicPr preferRelativeResize="0"/>
          <p:nvPr/>
        </p:nvPicPr>
        <p:blipFill/>
        <p:spPr>
          <a:xfrm>
            <a:off x="-320609" y="887506"/>
            <a:ext cx="6970742" cy="4938152"/>
          </a:xfrm>
          <a:prstGeom prst="rect">
            <a:avLst/>
          </a:prstGeom>
          <a:noFill/>
          <a:ln>
            <a:noFill/>
          </a:ln>
        </p:spPr>
      </p:pic>
      <p:pic>
        <p:nvPicPr>
          <p:cNvPr id="338" name="Google Shape;338;p49"/>
          <p:cNvPicPr preferRelativeResize="0"/>
          <p:nvPr/>
        </p:nvPicPr>
        <p:blipFill>
          <a:blip r:embed="rId3">
            <a:alphaModFix/>
          </a:blip>
          <a:stretch>
            <a:fillRect/>
          </a:stretch>
        </p:blipFill>
        <p:spPr>
          <a:xfrm>
            <a:off x="347345" y="1058278"/>
            <a:ext cx="6321900" cy="4741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800"/>
              <a:buFont typeface="Arial"/>
              <a:buNone/>
            </a:pPr>
            <a:r>
              <a:rPr lang="en-IN" sz="2800"/>
              <a:t>Strategic Shift with Web Analytics 2.0</a:t>
            </a:r>
            <a:endParaRPr/>
          </a:p>
        </p:txBody>
      </p:sp>
      <p:pic>
        <p:nvPicPr>
          <p:cNvPr id="344" name="Google Shape;344;p50"/>
          <p:cNvPicPr preferRelativeResize="0"/>
          <p:nvPr/>
        </p:nvPicPr>
        <p:blipFill/>
        <p:spPr>
          <a:xfrm>
            <a:off x="2568388" y="2140661"/>
            <a:ext cx="5634318" cy="4752310"/>
          </a:xfrm>
          <a:prstGeom prst="rect">
            <a:avLst/>
          </a:prstGeom>
          <a:noFill/>
          <a:ln>
            <a:noFill/>
          </a:ln>
        </p:spPr>
      </p:pic>
      <p:pic>
        <p:nvPicPr>
          <p:cNvPr id="345" name="Google Shape;345;p50"/>
          <p:cNvPicPr preferRelativeResize="0"/>
          <p:nvPr/>
        </p:nvPicPr>
        <p:blipFill>
          <a:blip r:embed="rId3">
            <a:alphaModFix/>
          </a:blip>
          <a:stretch>
            <a:fillRect/>
          </a:stretch>
        </p:blipFill>
        <p:spPr>
          <a:xfrm>
            <a:off x="3297400" y="1302325"/>
            <a:ext cx="5784276" cy="55080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Digital Analytics</a:t>
            </a:r>
            <a:endParaRPr/>
          </a:p>
        </p:txBody>
      </p:sp>
      <p:sp>
        <p:nvSpPr>
          <p:cNvPr id="352" name="Google Shape;352;p5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en-IN" sz="2400"/>
              <a:t>• Digital Analytics is the science of analysis with focus on Internet data.</a:t>
            </a:r>
            <a:endParaRPr sz="2400"/>
          </a:p>
          <a:p>
            <a:pPr marL="457200" lvl="0" indent="0" algn="l" rtl="0">
              <a:spcBef>
                <a:spcPts val="1000"/>
              </a:spcBef>
              <a:spcAft>
                <a:spcPts val="0"/>
              </a:spcAft>
              <a:buClr>
                <a:schemeClr val="dk1"/>
              </a:buClr>
              <a:buSzPts val="1100"/>
              <a:buFont typeface="Arial"/>
              <a:buNone/>
            </a:pPr>
            <a:r>
              <a:rPr lang="en-IN" sz="2400"/>
              <a:t>• Source : Website – Web Analytics,  Mobile apps,  Social Media, Third party sources</a:t>
            </a:r>
            <a:endParaRPr sz="2400"/>
          </a:p>
          <a:p>
            <a:pPr marL="0" lvl="0" indent="0" algn="l" rtl="0">
              <a:spcBef>
                <a:spcPts val="1000"/>
              </a:spcBef>
              <a:spcAft>
                <a:spcPts val="0"/>
              </a:spcAft>
              <a:buClr>
                <a:schemeClr val="dk1"/>
              </a:buClr>
              <a:buSzPts val="1100"/>
              <a:buFont typeface="Arial"/>
              <a:buNone/>
            </a:pPr>
            <a:r>
              <a:rPr lang="en-IN" sz="2400"/>
              <a:t>• It is the analysis of quantitative and qualitative data, to gain insights and drive</a:t>
            </a:r>
            <a:endParaRPr sz="2400"/>
          </a:p>
          <a:p>
            <a:pPr marL="0" lvl="0" indent="0" algn="l" rtl="0">
              <a:spcBef>
                <a:spcPts val="1000"/>
              </a:spcBef>
              <a:spcAft>
                <a:spcPts val="0"/>
              </a:spcAft>
              <a:buClr>
                <a:schemeClr val="dk1"/>
              </a:buClr>
              <a:buSzPts val="1100"/>
              <a:buFont typeface="Arial"/>
              <a:buNone/>
            </a:pPr>
            <a:r>
              <a:rPr lang="en-IN" sz="2400"/>
              <a:t>continual improvement.</a:t>
            </a:r>
            <a:endParaRPr sz="2400"/>
          </a:p>
          <a:p>
            <a:pPr marL="0" lvl="0" indent="0" algn="l" rtl="0">
              <a:spcBef>
                <a:spcPts val="1000"/>
              </a:spcBef>
              <a:spcAft>
                <a:spcPts val="0"/>
              </a:spcAft>
              <a:buClr>
                <a:schemeClr val="dk1"/>
              </a:buClr>
              <a:buSzPts val="1100"/>
              <a:buFont typeface="Arial"/>
              <a:buNone/>
            </a:pPr>
            <a:r>
              <a:rPr lang="en-IN" sz="2400"/>
              <a:t>• Big Data, Cloud and Diagnostic Analytics are the trends in Digital Analytics</a:t>
            </a:r>
            <a:endParaRPr sz="2400"/>
          </a:p>
          <a:p>
            <a:pPr marL="0" lvl="0" indent="0" algn="l" rtl="0">
              <a:spcBef>
                <a:spcPts val="1000"/>
              </a:spcBef>
              <a:spcAft>
                <a:spcPts val="0"/>
              </a:spcAft>
              <a:buClr>
                <a:schemeClr val="dk1"/>
              </a:buClr>
              <a:buSzPts val="1100"/>
              <a:buFont typeface="Arial"/>
              <a:buNone/>
            </a:pPr>
            <a:endParaRPr sz="2400"/>
          </a:p>
          <a:p>
            <a:pPr marL="0" lvl="0" indent="0" algn="l" rtl="0">
              <a:spcBef>
                <a:spcPts val="1000"/>
              </a:spcBef>
              <a:spcAft>
                <a:spcPts val="0"/>
              </a:spcAft>
              <a:buClr>
                <a:schemeClr val="dk1"/>
              </a:buClr>
              <a:buSzPts val="1100"/>
              <a:buFont typeface="Arial"/>
              <a:buNone/>
            </a:pPr>
            <a:endParaRPr sz="2400"/>
          </a:p>
          <a:p>
            <a:pPr marL="0" lvl="0" indent="0" algn="l" rtl="0">
              <a:spcBef>
                <a:spcPts val="1000"/>
              </a:spcBef>
              <a:spcAft>
                <a:spcPts val="0"/>
              </a:spcAft>
              <a:buNone/>
            </a:pP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2"/>
          <p:cNvSpPr txBox="1">
            <a:spLocks noGrp="1"/>
          </p:cNvSpPr>
          <p:nvPr>
            <p:ph type="body" idx="1"/>
          </p:nvPr>
        </p:nvSpPr>
        <p:spPr>
          <a:xfrm>
            <a:off x="838200" y="1825625"/>
            <a:ext cx="6598200" cy="43512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Clr>
                <a:schemeClr val="dk1"/>
              </a:buClr>
              <a:buSzPts val="1100"/>
              <a:buFont typeface="Arial"/>
              <a:buNone/>
            </a:pPr>
            <a:r>
              <a:rPr lang="en-IN" sz="2400"/>
              <a:t>Web Anaytics is the </a:t>
            </a:r>
            <a:r>
              <a:rPr lang="en-IN" sz="2400" b="1"/>
              <a:t>measurement</a:t>
            </a:r>
            <a:r>
              <a:rPr lang="en-IN" sz="2400"/>
              <a:t>, </a:t>
            </a:r>
            <a:r>
              <a:rPr lang="en-IN" sz="2400" b="1"/>
              <a:t>collection</a:t>
            </a:r>
            <a:r>
              <a:rPr lang="en-IN" sz="2400"/>
              <a:t>, </a:t>
            </a:r>
            <a:r>
              <a:rPr lang="en-IN" sz="2400" b="1"/>
              <a:t>analysis </a:t>
            </a:r>
            <a:r>
              <a:rPr lang="en-IN" sz="2400"/>
              <a:t>and </a:t>
            </a:r>
            <a:r>
              <a:rPr lang="en-IN" sz="2400" b="1"/>
              <a:t>reporting </a:t>
            </a:r>
            <a:r>
              <a:rPr lang="en-IN" sz="2400"/>
              <a:t>of </a:t>
            </a:r>
            <a:r>
              <a:rPr lang="en-IN" sz="2400" b="1"/>
              <a:t>Internet data</a:t>
            </a:r>
            <a:r>
              <a:rPr lang="en-IN" sz="2400"/>
              <a:t> for the purpose of </a:t>
            </a:r>
            <a:r>
              <a:rPr lang="en-IN" sz="2400" b="1"/>
              <a:t>understanding </a:t>
            </a:r>
            <a:r>
              <a:rPr lang="en-IN" sz="2400"/>
              <a:t>and </a:t>
            </a:r>
            <a:r>
              <a:rPr lang="en-IN" sz="2400" b="1"/>
              <a:t>optimizing </a:t>
            </a:r>
            <a:r>
              <a:rPr lang="en-IN" sz="2400"/>
              <a:t>web usage</a:t>
            </a:r>
            <a:endParaRPr/>
          </a:p>
        </p:txBody>
      </p:sp>
      <p:pic>
        <p:nvPicPr>
          <p:cNvPr id="359" name="Google Shape;359;p52"/>
          <p:cNvPicPr preferRelativeResize="0"/>
          <p:nvPr/>
        </p:nvPicPr>
        <p:blipFill>
          <a:blip r:embed="rId3">
            <a:alphaModFix/>
          </a:blip>
          <a:stretch>
            <a:fillRect/>
          </a:stretch>
        </p:blipFill>
        <p:spPr>
          <a:xfrm>
            <a:off x="7740338" y="1825625"/>
            <a:ext cx="3857625" cy="3714750"/>
          </a:xfrm>
          <a:prstGeom prst="rect">
            <a:avLst/>
          </a:prstGeom>
          <a:noFill/>
          <a:ln>
            <a:noFill/>
          </a:ln>
        </p:spPr>
      </p:pic>
      <p:pic>
        <p:nvPicPr>
          <p:cNvPr id="360" name="Google Shape;360;p52"/>
          <p:cNvPicPr preferRelativeResize="0"/>
          <p:nvPr/>
        </p:nvPicPr>
        <p:blipFill>
          <a:blip r:embed="rId4">
            <a:alphaModFix/>
          </a:blip>
          <a:stretch>
            <a:fillRect/>
          </a:stretch>
        </p:blipFill>
        <p:spPr>
          <a:xfrm>
            <a:off x="576278" y="4059851"/>
            <a:ext cx="6961800" cy="11344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15" name="Google Shape;115;p1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IN"/>
              <a:t>WWW is not synonymous with internet. </a:t>
            </a:r>
            <a:endParaRPr/>
          </a:p>
          <a:p>
            <a:pPr marL="914400" lvl="1" indent="-342900" algn="l" rtl="0">
              <a:spcBef>
                <a:spcPts val="0"/>
              </a:spcBef>
              <a:spcAft>
                <a:spcPts val="0"/>
              </a:spcAft>
              <a:buSzPts val="1800"/>
              <a:buChar char="•"/>
            </a:pPr>
            <a:r>
              <a:rPr lang="en-IN"/>
              <a:t>The Internet is a massive network of networks, a networking infrastructure. While WWW or simply Web, is a way of accessing information over the medium of the internet.</a:t>
            </a:r>
            <a:endParaRPr/>
          </a:p>
          <a:p>
            <a:pPr marL="914400" lvl="1" indent="-342900" algn="l" rtl="0">
              <a:spcBef>
                <a:spcPts val="0"/>
              </a:spcBef>
              <a:spcAft>
                <a:spcPts val="0"/>
              </a:spcAft>
              <a:buSzPts val="1800"/>
              <a:buChar char="•"/>
            </a:pPr>
            <a:r>
              <a:rPr lang="en-IN"/>
              <a:t>Internet connects millions of computers together globally. WWW is an information sharing model that is built on top of the browsers </a:t>
            </a:r>
            <a:endParaRPr/>
          </a:p>
          <a:p>
            <a:pPr marL="0" lvl="0" indent="0" algn="l" rtl="0">
              <a:spcBef>
                <a:spcPts val="100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800"/>
              <a:buFont typeface="Arial"/>
              <a:buNone/>
            </a:pPr>
            <a:r>
              <a:rPr lang="en-IN"/>
              <a:t>How to Choose a Web Analytics Tool:</a:t>
            </a:r>
            <a:endParaRPr/>
          </a:p>
        </p:txBody>
      </p:sp>
      <p:sp>
        <p:nvSpPr>
          <p:cNvPr id="367" name="Google Shape;367;p53"/>
          <p:cNvSpPr txBox="1">
            <a:spLocks noGrp="1"/>
          </p:cNvSpPr>
          <p:nvPr>
            <p:ph type="body" idx="1"/>
          </p:nvPr>
        </p:nvSpPr>
        <p:spPr>
          <a:xfrm>
            <a:off x="722525" y="1825625"/>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IN"/>
              <a:t>Collect business  requirement</a:t>
            </a:r>
            <a:endParaRPr/>
          </a:p>
          <a:p>
            <a:pPr marL="228600" lvl="0" indent="-228600" algn="l" rtl="0">
              <a:lnSpc>
                <a:spcPct val="90000"/>
              </a:lnSpc>
              <a:spcBef>
                <a:spcPts val="1000"/>
              </a:spcBef>
              <a:spcAft>
                <a:spcPts val="0"/>
              </a:spcAft>
              <a:buClr>
                <a:schemeClr val="dk1"/>
              </a:buClr>
              <a:buSzPts val="2800"/>
              <a:buChar char="•"/>
            </a:pPr>
            <a:r>
              <a:rPr lang="en-IN"/>
              <a:t>Collect technical requirements </a:t>
            </a:r>
            <a:endParaRPr/>
          </a:p>
          <a:p>
            <a:pPr marL="228600" lvl="0" indent="-228600" algn="l" rtl="0">
              <a:lnSpc>
                <a:spcPct val="90000"/>
              </a:lnSpc>
              <a:spcBef>
                <a:spcPts val="1000"/>
              </a:spcBef>
              <a:spcAft>
                <a:spcPts val="0"/>
              </a:spcAft>
              <a:buClr>
                <a:schemeClr val="dk1"/>
              </a:buClr>
              <a:buSzPts val="2800"/>
              <a:buChar char="•"/>
            </a:pPr>
            <a:r>
              <a:rPr lang="en-IN"/>
              <a:t>Documentation</a:t>
            </a:r>
            <a:endParaRPr/>
          </a:p>
          <a:p>
            <a:pPr marL="228600" lvl="0" indent="-228600" algn="l" rtl="0">
              <a:lnSpc>
                <a:spcPct val="90000"/>
              </a:lnSpc>
              <a:spcBef>
                <a:spcPts val="1000"/>
              </a:spcBef>
              <a:spcAft>
                <a:spcPts val="0"/>
              </a:spcAft>
              <a:buClr>
                <a:schemeClr val="dk1"/>
              </a:buClr>
              <a:buSzPts val="2800"/>
              <a:buChar char="•"/>
            </a:pPr>
            <a:r>
              <a:rPr lang="en-IN"/>
              <a:t>Prepare Request for Proposal (RFP)</a:t>
            </a:r>
            <a:endParaRPr/>
          </a:p>
          <a:p>
            <a:pPr marL="228600" lvl="0" indent="-228600" algn="l" rtl="0">
              <a:lnSpc>
                <a:spcPct val="90000"/>
              </a:lnSpc>
              <a:spcBef>
                <a:spcPts val="1000"/>
              </a:spcBef>
              <a:spcAft>
                <a:spcPts val="0"/>
              </a:spcAft>
              <a:buClr>
                <a:schemeClr val="dk1"/>
              </a:buClr>
              <a:buSzPts val="2800"/>
              <a:buChar char="•"/>
            </a:pPr>
            <a:r>
              <a:rPr lang="en-IN"/>
              <a:t>Send RFP to Vendor</a:t>
            </a:r>
            <a:endParaRPr/>
          </a:p>
          <a:p>
            <a:pPr marL="228600" lvl="0" indent="-228600" algn="l" rtl="0">
              <a:lnSpc>
                <a:spcPct val="90000"/>
              </a:lnSpc>
              <a:spcBef>
                <a:spcPts val="1000"/>
              </a:spcBef>
              <a:spcAft>
                <a:spcPts val="0"/>
              </a:spcAft>
              <a:buClr>
                <a:schemeClr val="dk1"/>
              </a:buClr>
              <a:buSzPts val="2800"/>
              <a:buChar char="•"/>
            </a:pPr>
            <a:r>
              <a:rPr lang="en-IN"/>
              <a:t>Analyse reply </a:t>
            </a:r>
            <a:endParaRPr/>
          </a:p>
          <a:p>
            <a:pPr marL="228600" lvl="0" indent="-228600" algn="l" rtl="0">
              <a:lnSpc>
                <a:spcPct val="90000"/>
              </a:lnSpc>
              <a:spcBef>
                <a:spcPts val="1000"/>
              </a:spcBef>
              <a:spcAft>
                <a:spcPts val="0"/>
              </a:spcAft>
              <a:buClr>
                <a:schemeClr val="dk1"/>
              </a:buClr>
              <a:buSzPts val="2800"/>
              <a:buChar char="•"/>
            </a:pPr>
            <a:r>
              <a:rPr lang="en-IN"/>
              <a:t>Select one vendor</a:t>
            </a:r>
            <a:endParaRPr/>
          </a:p>
          <a:p>
            <a:pPr marL="228600" lvl="0" indent="-228600" algn="l" rtl="0">
              <a:lnSpc>
                <a:spcPct val="90000"/>
              </a:lnSpc>
              <a:spcBef>
                <a:spcPts val="1000"/>
              </a:spcBef>
              <a:spcAft>
                <a:spcPts val="0"/>
              </a:spcAft>
              <a:buClr>
                <a:schemeClr val="dk1"/>
              </a:buClr>
              <a:buSzPts val="2800"/>
              <a:buChar char="•"/>
            </a:pPr>
            <a:r>
              <a:rPr lang="en-IN"/>
              <a:t>Implement</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74" name="Google Shape;374;p5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228600" marR="0" lvl="0" indent="-228600" algn="l" rtl="0">
              <a:lnSpc>
                <a:spcPct val="90000"/>
              </a:lnSpc>
              <a:spcBef>
                <a:spcPts val="1000"/>
              </a:spcBef>
              <a:spcAft>
                <a:spcPts val="0"/>
              </a:spcAft>
              <a:buSzPts val="2800"/>
              <a:buFont typeface="Calibri"/>
              <a:buChar char="•"/>
            </a:pPr>
            <a:r>
              <a:rPr lang="en-IN"/>
              <a:t>Collect business  requirement</a:t>
            </a:r>
            <a:endParaRPr/>
          </a:p>
          <a:p>
            <a:pPr marL="914400" marR="0" lvl="1" indent="-406400" algn="l" rtl="0">
              <a:lnSpc>
                <a:spcPct val="90000"/>
              </a:lnSpc>
              <a:spcBef>
                <a:spcPts val="1000"/>
              </a:spcBef>
              <a:spcAft>
                <a:spcPts val="0"/>
              </a:spcAft>
              <a:buSzPts val="2800"/>
              <a:buFont typeface="Calibri"/>
              <a:buChar char="•"/>
            </a:pPr>
            <a:r>
              <a:rPr lang="en-IN" sz="2800"/>
              <a:t>support both your existing and future business requirements.</a:t>
            </a:r>
            <a:endParaRPr sz="2800"/>
          </a:p>
          <a:p>
            <a:pPr marL="914400" marR="0" lvl="1" indent="-406400" algn="l" rtl="0">
              <a:lnSpc>
                <a:spcPct val="90000"/>
              </a:lnSpc>
              <a:spcBef>
                <a:spcPts val="1000"/>
              </a:spcBef>
              <a:spcAft>
                <a:spcPts val="0"/>
              </a:spcAft>
              <a:buSzPts val="2800"/>
              <a:buFont typeface="Calibri"/>
              <a:buChar char="•"/>
            </a:pPr>
            <a:r>
              <a:rPr lang="en-IN" sz="2800"/>
              <a:t>Find core objectives of your business and create a list of your desired business outcomes. Next, break down your business objectives into measurable analytics goals. </a:t>
            </a:r>
            <a:endParaRPr sz="2800"/>
          </a:p>
          <a:p>
            <a:pPr marL="914400" marR="0" lvl="1" indent="-406400" algn="l" rtl="0">
              <a:lnSpc>
                <a:spcPct val="90000"/>
              </a:lnSpc>
              <a:spcBef>
                <a:spcPts val="1000"/>
              </a:spcBef>
              <a:spcAft>
                <a:spcPts val="0"/>
              </a:spcAft>
              <a:buSzPts val="2800"/>
              <a:buFont typeface="Calibri"/>
              <a:buChar char="•"/>
            </a:pPr>
            <a:r>
              <a:rPr lang="en-IN" sz="2800">
                <a:solidFill>
                  <a:srgbClr val="333333"/>
                </a:solidFill>
                <a:highlight>
                  <a:srgbClr val="FFFFFF"/>
                </a:highlight>
              </a:rPr>
              <a:t>Business Objectives like - goals, strategy, KPI's, reports, reporting schedule and so on</a:t>
            </a:r>
            <a:endParaRPr sz="1150">
              <a:solidFill>
                <a:srgbClr val="222222"/>
              </a:solidFill>
              <a:highlight>
                <a:srgbClr val="FFFFFF"/>
              </a:highlight>
              <a:latin typeface="Arial"/>
              <a:ea typeface="Arial"/>
              <a:cs typeface="Arial"/>
              <a:sym typeface="Arial"/>
            </a:endParaRPr>
          </a:p>
          <a:p>
            <a:pPr marL="914400" marR="0" lvl="1" indent="-406400" algn="l" rtl="0">
              <a:lnSpc>
                <a:spcPct val="90000"/>
              </a:lnSpc>
              <a:spcBef>
                <a:spcPts val="1000"/>
              </a:spcBef>
              <a:spcAft>
                <a:spcPts val="0"/>
              </a:spcAft>
              <a:buSzPts val="2800"/>
              <a:buFont typeface="Calibri"/>
              <a:buChar char="•"/>
            </a:pPr>
            <a:r>
              <a:rPr lang="en-IN" sz="2800">
                <a:solidFill>
                  <a:srgbClr val="333333"/>
                </a:solidFill>
                <a:highlight>
                  <a:srgbClr val="FFFFFF"/>
                </a:highlight>
              </a:rPr>
              <a:t>Decide what exactly it is you want to track and improve in your business.</a:t>
            </a:r>
            <a:endParaRPr sz="2800">
              <a:solidFill>
                <a:srgbClr val="333333"/>
              </a:solidFill>
              <a:highlight>
                <a:srgbClr val="FFFFFF"/>
              </a:highlight>
            </a:endParaRPr>
          </a:p>
          <a:p>
            <a:pPr marL="914400" marR="0" lvl="0" indent="0" algn="l" rtl="0">
              <a:lnSpc>
                <a:spcPct val="90000"/>
              </a:lnSpc>
              <a:spcBef>
                <a:spcPts val="1000"/>
              </a:spcBef>
              <a:spcAft>
                <a:spcPts val="0"/>
              </a:spcAft>
              <a:buNone/>
            </a:pPr>
            <a:endParaRPr sz="280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08F1FCA-C785-1FD3-8C01-53F4F06C5C3D}"/>
                  </a:ext>
                </a:extLst>
              </p14:cNvPr>
              <p14:cNvContentPartPr/>
              <p14:nvPr/>
            </p14:nvContentPartPr>
            <p14:xfrm>
              <a:off x="1149480" y="1809720"/>
              <a:ext cx="4260960" cy="540360"/>
            </p14:xfrm>
          </p:contentPart>
        </mc:Choice>
        <mc:Fallback xmlns="">
          <p:pic>
            <p:nvPicPr>
              <p:cNvPr id="2" name="Ink 1">
                <a:extLst>
                  <a:ext uri="{FF2B5EF4-FFF2-40B4-BE49-F238E27FC236}">
                    <a16:creationId xmlns:a16="http://schemas.microsoft.com/office/drawing/2014/main" id="{808F1FCA-C785-1FD3-8C01-53F4F06C5C3D}"/>
                  </a:ext>
                </a:extLst>
              </p:cNvPr>
              <p:cNvPicPr/>
              <p:nvPr/>
            </p:nvPicPr>
            <p:blipFill>
              <a:blip r:embed="rId4"/>
              <a:stretch>
                <a:fillRect/>
              </a:stretch>
            </p:blipFill>
            <p:spPr>
              <a:xfrm>
                <a:off x="1133640" y="1746360"/>
                <a:ext cx="4292280" cy="66708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81" name="Google Shape;381;p5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914400" lvl="1" indent="-406400" algn="l" rtl="0">
              <a:spcBef>
                <a:spcPts val="1000"/>
              </a:spcBef>
              <a:spcAft>
                <a:spcPts val="0"/>
              </a:spcAft>
              <a:buClr>
                <a:srgbClr val="333333"/>
              </a:buClr>
              <a:buSzPts val="2800"/>
              <a:buFont typeface="Calibri"/>
              <a:buChar char="•"/>
            </a:pPr>
            <a:r>
              <a:rPr lang="en-IN" sz="2800">
                <a:solidFill>
                  <a:srgbClr val="333333"/>
                </a:solidFill>
                <a:highlight>
                  <a:srgbClr val="FFFFFF"/>
                </a:highlight>
              </a:rPr>
              <a:t>Some of the metrics you might want to measure include website traffic, online sales, SEO ranking, sales lead quality, customer engagement, subscriber growth, inbound links and time spent on site.</a:t>
            </a:r>
            <a:endParaRPr sz="2800">
              <a:solidFill>
                <a:srgbClr val="333333"/>
              </a:solidFill>
              <a:highlight>
                <a:srgbClr val="FFFFFF"/>
              </a:highlight>
            </a:endParaRPr>
          </a:p>
          <a:p>
            <a:pPr marL="914400" lvl="1" indent="-406400" algn="l" rtl="0">
              <a:spcBef>
                <a:spcPts val="1000"/>
              </a:spcBef>
              <a:spcAft>
                <a:spcPts val="0"/>
              </a:spcAft>
              <a:buClr>
                <a:srgbClr val="333333"/>
              </a:buClr>
              <a:buSzPts val="2800"/>
              <a:buFont typeface="Calibri"/>
              <a:buChar char="•"/>
            </a:pPr>
            <a:r>
              <a:rPr lang="en-IN" sz="2800">
                <a:solidFill>
                  <a:srgbClr val="333333"/>
                </a:solidFill>
                <a:highlight>
                  <a:srgbClr val="FFFFFF"/>
                </a:highlight>
              </a:rPr>
              <a:t>choose a web analytics software that can provide the data you need for your business. In addition, the solution should be scalable to accommodate the future growth and expansion of your business.</a:t>
            </a:r>
            <a:endParaRPr sz="2800">
              <a:solidFill>
                <a:srgbClr val="333333"/>
              </a:solidFill>
              <a:highlight>
                <a:srgbClr val="FFFFFF"/>
              </a:highlight>
            </a:endParaRPr>
          </a:p>
          <a:p>
            <a:pPr marL="457200" lvl="0" indent="0" algn="l" rtl="0">
              <a:spcBef>
                <a:spcPts val="1000"/>
              </a:spcBef>
              <a:spcAft>
                <a:spcPts val="0"/>
              </a:spcAft>
              <a:buNone/>
            </a:pPr>
            <a:endParaRPr sz="2800">
              <a:solidFill>
                <a:srgbClr val="333333"/>
              </a:solidFill>
              <a:highlight>
                <a:srgbClr val="FFFFFF"/>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88" name="Google Shape;388;p56"/>
          <p:cNvSpPr txBox="1">
            <a:spLocks noGrp="1"/>
          </p:cNvSpPr>
          <p:nvPr>
            <p:ph type="body" idx="1"/>
          </p:nvPr>
        </p:nvSpPr>
        <p:spPr>
          <a:xfrm>
            <a:off x="838200" y="1825625"/>
            <a:ext cx="11274900" cy="4351200"/>
          </a:xfrm>
          <a:prstGeom prst="rect">
            <a:avLst/>
          </a:prstGeom>
        </p:spPr>
        <p:txBody>
          <a:bodyPr spcFirstLastPara="1" wrap="square" lIns="91425" tIns="45700" rIns="91425" bIns="45700" anchor="t" anchorCtr="0">
            <a:noAutofit/>
          </a:bodyPr>
          <a:lstStyle/>
          <a:p>
            <a:pPr marL="228600" lvl="0" indent="-228600" algn="l" rtl="0">
              <a:spcBef>
                <a:spcPts val="1000"/>
              </a:spcBef>
              <a:spcAft>
                <a:spcPts val="0"/>
              </a:spcAft>
              <a:buSzPts val="2800"/>
              <a:buFont typeface="Calibri"/>
              <a:buChar char="•"/>
            </a:pPr>
            <a:r>
              <a:rPr lang="en-IN"/>
              <a:t>Collect technical requirements </a:t>
            </a:r>
            <a:endParaRPr/>
          </a:p>
          <a:p>
            <a:pPr marL="914400" lvl="1" indent="-406400" algn="l" rtl="0">
              <a:spcBef>
                <a:spcPts val="500"/>
              </a:spcBef>
              <a:spcAft>
                <a:spcPts val="0"/>
              </a:spcAft>
              <a:buSzPts val="2800"/>
              <a:buFont typeface="Calibri"/>
              <a:buChar char="•"/>
            </a:pPr>
            <a:r>
              <a:rPr lang="en-IN" sz="2800">
                <a:solidFill>
                  <a:srgbClr val="222222"/>
                </a:solidFill>
                <a:highlight>
                  <a:srgbClr val="FFFFFF"/>
                </a:highlight>
              </a:rPr>
              <a:t>site architecture, servers, scripts, pages, IT needs and so on</a:t>
            </a:r>
            <a:endParaRPr sz="2800">
              <a:solidFill>
                <a:srgbClr val="222222"/>
              </a:solidFill>
              <a:highlight>
                <a:srgbClr val="FFFFFF"/>
              </a:highlight>
            </a:endParaRPr>
          </a:p>
          <a:p>
            <a:pPr marL="457200" lvl="0" indent="-406400" algn="l" rtl="0">
              <a:spcBef>
                <a:spcPts val="1000"/>
              </a:spcBef>
              <a:spcAft>
                <a:spcPts val="0"/>
              </a:spcAft>
              <a:buClr>
                <a:srgbClr val="222222"/>
              </a:buClr>
              <a:buSzPts val="2800"/>
              <a:buFont typeface="Calibri"/>
              <a:buChar char="•"/>
            </a:pPr>
            <a:r>
              <a:rPr lang="en-IN"/>
              <a:t>Documentation</a:t>
            </a:r>
            <a:endParaRPr/>
          </a:p>
          <a:p>
            <a:pPr marL="914400" lvl="1" indent="-406400" algn="l" rtl="0">
              <a:spcBef>
                <a:spcPts val="500"/>
              </a:spcBef>
              <a:spcAft>
                <a:spcPts val="0"/>
              </a:spcAft>
              <a:buClr>
                <a:srgbClr val="222222"/>
              </a:buClr>
              <a:buSzPts val="2800"/>
              <a:buFont typeface="Calibri"/>
              <a:buChar char="•"/>
            </a:pPr>
            <a:r>
              <a:rPr lang="en-IN" sz="2800">
                <a:solidFill>
                  <a:srgbClr val="222222"/>
                </a:solidFill>
                <a:highlight>
                  <a:srgbClr val="FFFFFF"/>
                </a:highlight>
              </a:rPr>
              <a:t>All who need to access the web analytics data should be contacted (inside and outside the company) </a:t>
            </a:r>
            <a:endParaRPr sz="2800">
              <a:solidFill>
                <a:srgbClr val="222222"/>
              </a:solidFill>
              <a:highlight>
                <a:srgbClr val="FFFFFF"/>
              </a:highlight>
            </a:endParaRPr>
          </a:p>
          <a:p>
            <a:pPr marL="914400" lvl="1" indent="-406400" algn="l" rtl="0">
              <a:spcBef>
                <a:spcPts val="500"/>
              </a:spcBef>
              <a:spcAft>
                <a:spcPts val="0"/>
              </a:spcAft>
              <a:buClr>
                <a:srgbClr val="222222"/>
              </a:buClr>
              <a:buSzPts val="2800"/>
              <a:buFont typeface="Calibri"/>
              <a:buChar char="•"/>
            </a:pPr>
            <a:r>
              <a:rPr lang="en-IN" sz="2800">
                <a:solidFill>
                  <a:srgbClr val="222222"/>
                </a:solidFill>
                <a:highlight>
                  <a:srgbClr val="FFFFFF"/>
                </a:highlight>
              </a:rPr>
              <a:t>Document their needs</a:t>
            </a:r>
            <a:endParaRPr sz="2800">
              <a:solidFill>
                <a:srgbClr val="222222"/>
              </a:solidFill>
              <a:highlight>
                <a:srgbClr val="FFFFFF"/>
              </a:highlight>
            </a:endParaRPr>
          </a:p>
          <a:p>
            <a:pPr marL="457200" lvl="0" indent="-406400" algn="l" rtl="0">
              <a:spcBef>
                <a:spcPts val="1000"/>
              </a:spcBef>
              <a:spcAft>
                <a:spcPts val="0"/>
              </a:spcAft>
              <a:buClr>
                <a:srgbClr val="222222"/>
              </a:buClr>
              <a:buSzPts val="2800"/>
              <a:buFont typeface="Calibri"/>
              <a:buChar char="•"/>
            </a:pPr>
            <a:r>
              <a:rPr lang="en-IN"/>
              <a:t>Prepare Request for Proposal (RFP)</a:t>
            </a:r>
            <a:endParaRPr/>
          </a:p>
          <a:p>
            <a:pPr marL="914400" lvl="1" indent="-406400" algn="l" rtl="0">
              <a:spcBef>
                <a:spcPts val="500"/>
              </a:spcBef>
              <a:spcAft>
                <a:spcPts val="0"/>
              </a:spcAft>
              <a:buSzPts val="2800"/>
              <a:buChar char="•"/>
            </a:pPr>
            <a:r>
              <a:rPr lang="en-IN" sz="2800">
                <a:solidFill>
                  <a:srgbClr val="222222"/>
                </a:solidFill>
                <a:highlight>
                  <a:srgbClr val="FFFFFF"/>
                </a:highlight>
              </a:rPr>
              <a:t>A </a:t>
            </a:r>
            <a:r>
              <a:rPr lang="en-IN" sz="2800" b="1">
                <a:solidFill>
                  <a:srgbClr val="222222"/>
                </a:solidFill>
                <a:highlight>
                  <a:srgbClr val="FFFFFF"/>
                </a:highlight>
              </a:rPr>
              <a:t>Request for Proposal</a:t>
            </a:r>
            <a:r>
              <a:rPr lang="en-IN" sz="2800">
                <a:solidFill>
                  <a:srgbClr val="222222"/>
                </a:solidFill>
                <a:highlight>
                  <a:srgbClr val="FFFFFF"/>
                </a:highlight>
              </a:rPr>
              <a:t> is a document that solicits proposal, often made through a bidding process, by an agency or company interested in procurement of a commodity, service, or valuable asset, to potential suppliers to submit business proposals</a:t>
            </a:r>
            <a:endParaRPr sz="280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99B74B8-603A-6E82-95F3-3594936A3D48}"/>
                  </a:ext>
                </a:extLst>
              </p14:cNvPr>
              <p14:cNvContentPartPr/>
              <p14:nvPr/>
            </p14:nvContentPartPr>
            <p14:xfrm>
              <a:off x="1162080" y="2032200"/>
              <a:ext cx="4299120" cy="279720"/>
            </p14:xfrm>
          </p:contentPart>
        </mc:Choice>
        <mc:Fallback xmlns="">
          <p:pic>
            <p:nvPicPr>
              <p:cNvPr id="2" name="Ink 1">
                <a:extLst>
                  <a:ext uri="{FF2B5EF4-FFF2-40B4-BE49-F238E27FC236}">
                    <a16:creationId xmlns:a16="http://schemas.microsoft.com/office/drawing/2014/main" id="{999B74B8-603A-6E82-95F3-3594936A3D48}"/>
                  </a:ext>
                </a:extLst>
              </p:cNvPr>
              <p:cNvPicPr/>
              <p:nvPr/>
            </p:nvPicPr>
            <p:blipFill>
              <a:blip r:embed="rId4"/>
              <a:stretch>
                <a:fillRect/>
              </a:stretch>
            </p:blipFill>
            <p:spPr>
              <a:xfrm>
                <a:off x="1146240" y="1968840"/>
                <a:ext cx="433044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7298FB2-4EC6-9A17-8437-E7A8535BD263}"/>
                  </a:ext>
                </a:extLst>
              </p14:cNvPr>
              <p14:cNvContentPartPr/>
              <p14:nvPr/>
            </p14:nvContentPartPr>
            <p14:xfrm>
              <a:off x="1308240" y="2095560"/>
              <a:ext cx="4934160" cy="387720"/>
            </p14:xfrm>
          </p:contentPart>
        </mc:Choice>
        <mc:Fallback xmlns="">
          <p:pic>
            <p:nvPicPr>
              <p:cNvPr id="3" name="Ink 2">
                <a:extLst>
                  <a:ext uri="{FF2B5EF4-FFF2-40B4-BE49-F238E27FC236}">
                    <a16:creationId xmlns:a16="http://schemas.microsoft.com/office/drawing/2014/main" id="{07298FB2-4EC6-9A17-8437-E7A8535BD263}"/>
                  </a:ext>
                </a:extLst>
              </p:cNvPr>
              <p:cNvPicPr/>
              <p:nvPr/>
            </p:nvPicPr>
            <p:blipFill>
              <a:blip r:embed="rId6"/>
              <a:stretch>
                <a:fillRect/>
              </a:stretch>
            </p:blipFill>
            <p:spPr>
              <a:xfrm>
                <a:off x="1292400" y="2032200"/>
                <a:ext cx="496548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D5F05B62-A907-8E11-55D4-E70D308D9B43}"/>
                  </a:ext>
                </a:extLst>
              </p14:cNvPr>
              <p14:cNvContentPartPr/>
              <p14:nvPr/>
            </p14:nvContentPartPr>
            <p14:xfrm>
              <a:off x="1327320" y="3029040"/>
              <a:ext cx="2400480" cy="311400"/>
            </p14:xfrm>
          </p:contentPart>
        </mc:Choice>
        <mc:Fallback xmlns="">
          <p:pic>
            <p:nvPicPr>
              <p:cNvPr id="4" name="Ink 3">
                <a:extLst>
                  <a:ext uri="{FF2B5EF4-FFF2-40B4-BE49-F238E27FC236}">
                    <a16:creationId xmlns:a16="http://schemas.microsoft.com/office/drawing/2014/main" id="{D5F05B62-A907-8E11-55D4-E70D308D9B43}"/>
                  </a:ext>
                </a:extLst>
              </p:cNvPr>
              <p:cNvPicPr/>
              <p:nvPr/>
            </p:nvPicPr>
            <p:blipFill>
              <a:blip r:embed="rId8"/>
              <a:stretch>
                <a:fillRect/>
              </a:stretch>
            </p:blipFill>
            <p:spPr>
              <a:xfrm>
                <a:off x="1311480" y="2965680"/>
                <a:ext cx="243180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C1CBB140-3B15-891B-4586-D753338E56C0}"/>
                  </a:ext>
                </a:extLst>
              </p14:cNvPr>
              <p14:cNvContentPartPr/>
              <p14:nvPr/>
            </p14:nvContentPartPr>
            <p14:xfrm>
              <a:off x="2603520" y="4896000"/>
              <a:ext cx="4534200" cy="324000"/>
            </p14:xfrm>
          </p:contentPart>
        </mc:Choice>
        <mc:Fallback xmlns="">
          <p:pic>
            <p:nvPicPr>
              <p:cNvPr id="5" name="Ink 4">
                <a:extLst>
                  <a:ext uri="{FF2B5EF4-FFF2-40B4-BE49-F238E27FC236}">
                    <a16:creationId xmlns:a16="http://schemas.microsoft.com/office/drawing/2014/main" id="{C1CBB140-3B15-891B-4586-D753338E56C0}"/>
                  </a:ext>
                </a:extLst>
              </p:cNvPr>
              <p:cNvPicPr/>
              <p:nvPr/>
            </p:nvPicPr>
            <p:blipFill>
              <a:blip r:embed="rId10"/>
              <a:stretch>
                <a:fillRect/>
              </a:stretch>
            </p:blipFill>
            <p:spPr>
              <a:xfrm>
                <a:off x="2587680" y="4832640"/>
                <a:ext cx="4565520" cy="45072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95" name="Google Shape;395;p5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a:p>
            <a:pPr marL="914400" lvl="1" indent="-406400" algn="l" rtl="0">
              <a:spcBef>
                <a:spcPts val="500"/>
              </a:spcBef>
              <a:spcAft>
                <a:spcPts val="0"/>
              </a:spcAft>
              <a:buSzPts val="2800"/>
              <a:buChar char="•"/>
            </a:pPr>
            <a:r>
              <a:rPr lang="en-IN" sz="2800">
                <a:solidFill>
                  <a:srgbClr val="222222"/>
                </a:solidFill>
                <a:highlight>
                  <a:schemeClr val="lt1"/>
                </a:highlight>
                <a:latin typeface="Arial"/>
                <a:ea typeface="Arial"/>
                <a:cs typeface="Arial"/>
                <a:sym typeface="Arial"/>
              </a:rPr>
              <a:t>Put up all the business and technical requirements along with vendors financial stability</a:t>
            </a:r>
            <a:endParaRPr sz="2800">
              <a:solidFill>
                <a:srgbClr val="222222"/>
              </a:solidFill>
              <a:highlight>
                <a:schemeClr val="lt1"/>
              </a:highlight>
              <a:latin typeface="Arial"/>
              <a:ea typeface="Arial"/>
              <a:cs typeface="Arial"/>
              <a:sym typeface="Arial"/>
            </a:endParaRPr>
          </a:p>
          <a:p>
            <a:pPr marL="457200" lvl="0" indent="-406400" algn="l" rtl="0">
              <a:spcBef>
                <a:spcPts val="1000"/>
              </a:spcBef>
              <a:spcAft>
                <a:spcPts val="0"/>
              </a:spcAft>
              <a:buClr>
                <a:srgbClr val="222222"/>
              </a:buClr>
              <a:buSzPts val="2800"/>
              <a:buChar char="•"/>
            </a:pPr>
            <a:r>
              <a:rPr lang="en-IN"/>
              <a:t>Send RFP to Vendor</a:t>
            </a:r>
            <a:endParaRPr/>
          </a:p>
          <a:p>
            <a:pPr marL="914400" lvl="1" indent="-406400" algn="l" rtl="0">
              <a:spcBef>
                <a:spcPts val="1000"/>
              </a:spcBef>
              <a:spcAft>
                <a:spcPts val="0"/>
              </a:spcAft>
              <a:buSzPts val="2800"/>
              <a:buChar char="•"/>
            </a:pPr>
            <a:r>
              <a:rPr lang="en-IN" sz="2800"/>
              <a:t>Send RFP to Vendor and set a schedule for reply</a:t>
            </a:r>
            <a:endParaRPr sz="2800"/>
          </a:p>
          <a:p>
            <a:pPr marL="457200" lvl="0" indent="-406400" algn="l" rtl="0">
              <a:spcBef>
                <a:spcPts val="1000"/>
              </a:spcBef>
              <a:spcAft>
                <a:spcPts val="0"/>
              </a:spcAft>
              <a:buSzPts val="2800"/>
              <a:buChar char="•"/>
            </a:pPr>
            <a:r>
              <a:rPr lang="en-IN"/>
              <a:t>Analyse reply </a:t>
            </a:r>
            <a:endParaRPr/>
          </a:p>
          <a:p>
            <a:pPr marL="914400" lvl="1" indent="-406400" algn="l" rtl="0">
              <a:spcBef>
                <a:spcPts val="500"/>
              </a:spcBef>
              <a:spcAft>
                <a:spcPts val="0"/>
              </a:spcAft>
              <a:buSzPts val="2800"/>
              <a:buChar char="•"/>
            </a:pPr>
            <a:r>
              <a:rPr lang="en-IN" sz="2800"/>
              <a:t>Check feasibility</a:t>
            </a:r>
            <a:endParaRPr sz="2800"/>
          </a:p>
          <a:p>
            <a:pPr marL="914400" lvl="1" indent="-406400" algn="l" rtl="0">
              <a:spcBef>
                <a:spcPts val="500"/>
              </a:spcBef>
              <a:spcAft>
                <a:spcPts val="0"/>
              </a:spcAft>
              <a:buSzPts val="2800"/>
              <a:buChar char="•"/>
            </a:pPr>
            <a:r>
              <a:rPr lang="en-IN" sz="2800"/>
              <a:t>How much support will you need during the tool evaluation phase, start-up and maintenance?  </a:t>
            </a:r>
            <a:endParaRPr sz="2800"/>
          </a:p>
          <a:p>
            <a:pPr marL="914400" lvl="1" indent="-406400" algn="l" rtl="0">
              <a:spcBef>
                <a:spcPts val="500"/>
              </a:spcBef>
              <a:spcAft>
                <a:spcPts val="0"/>
              </a:spcAft>
              <a:buSzPts val="2800"/>
              <a:buChar char="•"/>
            </a:pPr>
            <a:r>
              <a:rPr lang="en-IN" sz="2800"/>
              <a:t>Is there a downloadable evaluation version or hosted demo available for a trial period?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02" name="Google Shape;402;p5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0" algn="l" rtl="0">
              <a:spcBef>
                <a:spcPts val="500"/>
              </a:spcBef>
              <a:spcAft>
                <a:spcPts val="0"/>
              </a:spcAft>
              <a:buNone/>
            </a:pPr>
            <a:endParaRPr/>
          </a:p>
          <a:p>
            <a:pPr marL="914400" lvl="1" indent="-406400" algn="l" rtl="0">
              <a:spcBef>
                <a:spcPts val="500"/>
              </a:spcBef>
              <a:spcAft>
                <a:spcPts val="0"/>
              </a:spcAft>
              <a:buSzPts val="2800"/>
              <a:buChar char="•"/>
            </a:pPr>
            <a:r>
              <a:rPr lang="en-IN" sz="2800"/>
              <a:t>Verify if start-up or maintenance support is part of the package or incremental.  </a:t>
            </a:r>
            <a:endParaRPr sz="2800"/>
          </a:p>
          <a:p>
            <a:pPr marL="914400" lvl="1" indent="-406400" algn="l" rtl="0">
              <a:spcBef>
                <a:spcPts val="500"/>
              </a:spcBef>
              <a:spcAft>
                <a:spcPts val="0"/>
              </a:spcAft>
              <a:buSzPts val="2800"/>
              <a:buChar char="•"/>
            </a:pPr>
            <a:r>
              <a:rPr lang="en-IN" sz="2800"/>
              <a:t>What amount of technical support and problem response will you need?  </a:t>
            </a:r>
            <a:endParaRPr sz="2800"/>
          </a:p>
          <a:p>
            <a:pPr marL="914400" lvl="1" indent="-406400" algn="l" rtl="0">
              <a:spcBef>
                <a:spcPts val="500"/>
              </a:spcBef>
              <a:spcAft>
                <a:spcPts val="0"/>
              </a:spcAft>
              <a:buSzPts val="2800"/>
              <a:buChar char="•"/>
            </a:pPr>
            <a:r>
              <a:rPr lang="en-IN" sz="2800"/>
              <a:t>Is ongoing or more advanced training available?  </a:t>
            </a:r>
            <a:endParaRPr sz="2800"/>
          </a:p>
          <a:p>
            <a:pPr marL="914400" lvl="1" indent="-406400" algn="l" rtl="0">
              <a:spcBef>
                <a:spcPts val="500"/>
              </a:spcBef>
              <a:spcAft>
                <a:spcPts val="0"/>
              </a:spcAft>
              <a:buSzPts val="2800"/>
              <a:buChar char="•"/>
            </a:pPr>
            <a:r>
              <a:rPr lang="en-IN" sz="2800"/>
              <a:t>Is training available online anytime or periodically in person?</a:t>
            </a:r>
            <a:endParaRPr sz="2800"/>
          </a:p>
          <a:p>
            <a:pPr marL="457200" lvl="0" indent="-406400" algn="l" rtl="0">
              <a:spcBef>
                <a:spcPts val="1000"/>
              </a:spcBef>
              <a:spcAft>
                <a:spcPts val="0"/>
              </a:spcAft>
              <a:buSzPts val="2800"/>
              <a:buChar char="•"/>
            </a:pPr>
            <a:r>
              <a:rPr lang="en-IN"/>
              <a:t>Select one vendor who meet your requirements</a:t>
            </a:r>
            <a:endParaRPr/>
          </a:p>
          <a:p>
            <a:pPr marL="457200" lvl="0" indent="-406400" algn="l" rtl="0">
              <a:spcBef>
                <a:spcPts val="1000"/>
              </a:spcBef>
              <a:spcAft>
                <a:spcPts val="0"/>
              </a:spcAft>
              <a:buSzPts val="2800"/>
              <a:buChar char="•"/>
            </a:pPr>
            <a:r>
              <a:rPr lang="en-IN"/>
              <a:t>Implement the tool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The Optimal Strategy for Choosing Your Web Analytics Soul Mate</a:t>
            </a:r>
            <a:endParaRPr/>
          </a:p>
        </p:txBody>
      </p:sp>
      <p:sp>
        <p:nvSpPr>
          <p:cNvPr id="409" name="Google Shape;409;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41934" algn="l" rtl="0">
              <a:lnSpc>
                <a:spcPct val="90000"/>
              </a:lnSpc>
              <a:spcBef>
                <a:spcPts val="0"/>
              </a:spcBef>
              <a:spcAft>
                <a:spcPts val="0"/>
              </a:spcAft>
              <a:buClr>
                <a:schemeClr val="dk1"/>
              </a:buClr>
              <a:buSzPts val="2800"/>
              <a:buChar char="•"/>
            </a:pPr>
            <a:r>
              <a:rPr lang="en-IN"/>
              <a:t>Tools are Data rich but information poor, we need an </a:t>
            </a:r>
            <a:r>
              <a:rPr lang="en-IN" b="1"/>
              <a:t>analyst </a:t>
            </a:r>
            <a:endParaRPr b="1"/>
          </a:p>
          <a:p>
            <a:pPr marL="228600" lvl="0" indent="-241934" algn="l" rtl="0">
              <a:lnSpc>
                <a:spcPct val="90000"/>
              </a:lnSpc>
              <a:spcBef>
                <a:spcPts val="1000"/>
              </a:spcBef>
              <a:spcAft>
                <a:spcPts val="0"/>
              </a:spcAft>
              <a:buClr>
                <a:schemeClr val="dk1"/>
              </a:buClr>
              <a:buSzPts val="2800"/>
              <a:buChar char="•"/>
            </a:pPr>
            <a:r>
              <a:rPr lang="en-IN"/>
              <a:t>Follow 10/90 rule</a:t>
            </a:r>
            <a:endParaRPr/>
          </a:p>
          <a:p>
            <a:pPr marL="914400" lvl="1" indent="-342900" algn="l" rtl="0">
              <a:lnSpc>
                <a:spcPct val="90000"/>
              </a:lnSpc>
              <a:spcBef>
                <a:spcPts val="1000"/>
              </a:spcBef>
              <a:spcAft>
                <a:spcPts val="0"/>
              </a:spcAft>
              <a:buSzPts val="1800"/>
              <a:buChar char="•"/>
            </a:pPr>
            <a:r>
              <a:rPr lang="en-IN" sz="2800"/>
              <a:t>for every $10 you spend on your analytics tool and implementation, you should spend $90 on intelligent digital analysts who can convert your data into actionable insights</a:t>
            </a:r>
            <a:endParaRPr/>
          </a:p>
          <a:p>
            <a:pPr marL="228600" lvl="0" indent="-241934" algn="l" rtl="0">
              <a:lnSpc>
                <a:spcPct val="90000"/>
              </a:lnSpc>
              <a:spcBef>
                <a:spcPts val="1000"/>
              </a:spcBef>
              <a:spcAft>
                <a:spcPts val="0"/>
              </a:spcAft>
              <a:buClr>
                <a:schemeClr val="dk1"/>
              </a:buClr>
              <a:buSzPts val="2800"/>
              <a:buChar char="•"/>
            </a:pPr>
            <a:r>
              <a:rPr lang="en-IN" b="1"/>
              <a:t>Step 1: Three Critical Questions to Ask Yourself Before You Seek an Analytics Soul Mate!</a:t>
            </a:r>
            <a:endParaRPr b="1"/>
          </a:p>
          <a:p>
            <a:pPr marL="685800" lvl="1" indent="-265430" algn="l" rtl="0">
              <a:lnSpc>
                <a:spcPct val="90000"/>
              </a:lnSpc>
              <a:spcBef>
                <a:spcPts val="500"/>
              </a:spcBef>
              <a:spcAft>
                <a:spcPts val="0"/>
              </a:spcAft>
              <a:buClr>
                <a:schemeClr val="dk1"/>
              </a:buClr>
              <a:buSzPts val="2800"/>
              <a:buChar char="•"/>
            </a:pPr>
            <a:r>
              <a:rPr lang="en-IN" sz="2800"/>
              <a:t>“Do I want reporting or analysis?”</a:t>
            </a:r>
            <a:endParaRPr sz="2800"/>
          </a:p>
          <a:p>
            <a:pPr marL="685800" lvl="1" indent="-265430" algn="l" rtl="0">
              <a:lnSpc>
                <a:spcPct val="90000"/>
              </a:lnSpc>
              <a:spcBef>
                <a:spcPts val="500"/>
              </a:spcBef>
              <a:spcAft>
                <a:spcPts val="0"/>
              </a:spcAft>
              <a:buClr>
                <a:schemeClr val="dk1"/>
              </a:buClr>
              <a:buSzPts val="2800"/>
              <a:buChar char="•"/>
            </a:pPr>
            <a:r>
              <a:rPr lang="en-IN" sz="2800"/>
              <a:t>“Do I have IT strength, business strength, or both?”</a:t>
            </a:r>
            <a:endParaRPr sz="2800"/>
          </a:p>
          <a:p>
            <a:pPr marL="685800" lvl="1" indent="-265430" algn="l" rtl="0">
              <a:lnSpc>
                <a:spcPct val="90000"/>
              </a:lnSpc>
              <a:spcBef>
                <a:spcPts val="500"/>
              </a:spcBef>
              <a:spcAft>
                <a:spcPts val="0"/>
              </a:spcAft>
              <a:buClr>
                <a:schemeClr val="dk1"/>
              </a:buClr>
              <a:buSzPts val="2800"/>
              <a:buChar char="•"/>
            </a:pPr>
            <a:r>
              <a:rPr lang="en-IN" sz="2800"/>
              <a:t>“Am I solving just for Clickstream or for Web Analytics 2.0?”</a:t>
            </a:r>
            <a:endParaRPr sz="2800"/>
          </a:p>
          <a:p>
            <a:pPr marL="457200" lvl="0" indent="0" algn="l" rtl="0">
              <a:lnSpc>
                <a:spcPct val="90000"/>
              </a:lnSpc>
              <a:spcBef>
                <a:spcPts val="1000"/>
              </a:spcBef>
              <a:spcAft>
                <a:spcPts val="0"/>
              </a:spcAft>
              <a:buNone/>
            </a:pPr>
            <a:endParaRPr sz="28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0"/>
          <p:cNvSpPr txBox="1">
            <a:spLocks noGrp="1"/>
          </p:cNvSpPr>
          <p:nvPr>
            <p:ph type="body" idx="1"/>
          </p:nvPr>
        </p:nvSpPr>
        <p:spPr>
          <a:xfrm>
            <a:off x="838200" y="682625"/>
            <a:ext cx="10515600" cy="4351200"/>
          </a:xfrm>
          <a:prstGeom prst="rect">
            <a:avLst/>
          </a:prstGeom>
          <a:noFill/>
          <a:ln>
            <a:noFill/>
          </a:ln>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n-IN" b="1"/>
              <a:t>Step 2: Ten Questions to Ask Vendors Before You Marry Them</a:t>
            </a:r>
            <a:endParaRPr b="1"/>
          </a:p>
          <a:p>
            <a:pPr marL="914400" lvl="0" indent="-406400" algn="l" rtl="0">
              <a:spcBef>
                <a:spcPts val="1000"/>
              </a:spcBef>
              <a:spcAft>
                <a:spcPts val="0"/>
              </a:spcAft>
              <a:buSzPts val="2800"/>
              <a:buChar char="•"/>
            </a:pPr>
            <a:r>
              <a:rPr lang="en-IN"/>
              <a:t>“What is the difference between your tool/solution and </a:t>
            </a:r>
            <a:r>
              <a:rPr lang="en-IN" b="1"/>
              <a:t>free tools </a:t>
            </a:r>
            <a:r>
              <a:rPr lang="en-IN"/>
              <a:t>from Yahoo! and Google?”</a:t>
            </a:r>
            <a:r>
              <a:rPr lang="en-IN" sz="2800"/>
              <a:t>“ Are you planning a software version? ” </a:t>
            </a:r>
            <a:endParaRPr sz="2800"/>
          </a:p>
          <a:p>
            <a:pPr marL="914400" lvl="0" indent="-406400" algn="l" rtl="0">
              <a:spcBef>
                <a:spcPts val="1000"/>
              </a:spcBef>
              <a:spcAft>
                <a:spcPts val="0"/>
              </a:spcAft>
              <a:buSzPts val="2800"/>
              <a:buChar char="•"/>
            </a:pPr>
            <a:r>
              <a:rPr lang="en-IN" sz="2800"/>
              <a:t>“What data</a:t>
            </a:r>
            <a:r>
              <a:rPr lang="en-IN" sz="2800" b="1"/>
              <a:t> capture mechanisms</a:t>
            </a:r>
            <a:r>
              <a:rPr lang="en-IN" sz="2800"/>
              <a:t> do you use?”</a:t>
            </a:r>
            <a:endParaRPr sz="2800"/>
          </a:p>
          <a:p>
            <a:pPr marL="914400" lvl="1" indent="-406400" algn="l" rtl="0">
              <a:lnSpc>
                <a:spcPct val="90000"/>
              </a:lnSpc>
              <a:spcBef>
                <a:spcPts val="0"/>
              </a:spcBef>
              <a:spcAft>
                <a:spcPts val="0"/>
              </a:spcAft>
              <a:buClr>
                <a:schemeClr val="dk1"/>
              </a:buClr>
              <a:buSzPts val="2800"/>
              <a:buChar char="•"/>
            </a:pPr>
            <a:r>
              <a:rPr lang="en-IN" sz="2800"/>
              <a:t>“Can you calculate the total cost of ownership for your tool?”</a:t>
            </a:r>
            <a:endParaRPr sz="2800"/>
          </a:p>
          <a:p>
            <a:pPr marL="914400" lvl="1" indent="-406400" algn="l" rtl="0">
              <a:lnSpc>
                <a:spcPct val="90000"/>
              </a:lnSpc>
              <a:spcBef>
                <a:spcPts val="500"/>
              </a:spcBef>
              <a:spcAft>
                <a:spcPts val="0"/>
              </a:spcAft>
              <a:buClr>
                <a:schemeClr val="dk1"/>
              </a:buClr>
              <a:buSzPts val="2800"/>
              <a:buChar char="•"/>
            </a:pPr>
            <a:r>
              <a:rPr lang="en-IN" sz="2800"/>
              <a:t>“What kind of </a:t>
            </a:r>
            <a:r>
              <a:rPr lang="en-IN" sz="2800" b="1"/>
              <a:t>support </a:t>
            </a:r>
            <a:r>
              <a:rPr lang="en-IN" sz="2800"/>
              <a:t>do you offer? What do you include for free, and what costs more? Is it free 24/7?”</a:t>
            </a:r>
            <a:endParaRPr sz="2800"/>
          </a:p>
          <a:p>
            <a:pPr marL="914400" lvl="1" indent="-406400" algn="l" rtl="0">
              <a:lnSpc>
                <a:spcPct val="90000"/>
              </a:lnSpc>
              <a:spcBef>
                <a:spcPts val="500"/>
              </a:spcBef>
              <a:spcAft>
                <a:spcPts val="0"/>
              </a:spcAft>
              <a:buClr>
                <a:schemeClr val="dk1"/>
              </a:buClr>
              <a:buSzPts val="2800"/>
              <a:buChar char="•"/>
            </a:pPr>
            <a:r>
              <a:rPr lang="en-IN" sz="2800"/>
              <a:t>“What features in your tool allow me to segment the data?”</a:t>
            </a:r>
            <a:endParaRPr sz="2800"/>
          </a:p>
          <a:p>
            <a:pPr marL="914400" lvl="1" indent="-406400" algn="l" rtl="0">
              <a:lnSpc>
                <a:spcPct val="90000"/>
              </a:lnSpc>
              <a:spcBef>
                <a:spcPts val="500"/>
              </a:spcBef>
              <a:spcAft>
                <a:spcPts val="0"/>
              </a:spcAft>
              <a:buClr>
                <a:schemeClr val="dk1"/>
              </a:buClr>
              <a:buSzPts val="2800"/>
              <a:buChar char="•"/>
            </a:pPr>
            <a:r>
              <a:rPr lang="en-IN" sz="2800"/>
              <a:t> “What options do I have for </a:t>
            </a:r>
            <a:r>
              <a:rPr lang="en-IN" sz="2800" b="1"/>
              <a:t>exporting </a:t>
            </a:r>
            <a:r>
              <a:rPr lang="en-IN" sz="2800"/>
              <a:t>data from your system into our company’s system?”</a:t>
            </a:r>
            <a:endParaRPr sz="2800"/>
          </a:p>
          <a:p>
            <a:pPr marL="914400" lvl="1" indent="-406400" algn="l" rtl="0">
              <a:lnSpc>
                <a:spcPct val="90000"/>
              </a:lnSpc>
              <a:spcBef>
                <a:spcPts val="500"/>
              </a:spcBef>
              <a:spcAft>
                <a:spcPts val="0"/>
              </a:spcAft>
              <a:buClr>
                <a:schemeClr val="dk1"/>
              </a:buClr>
              <a:buSzPts val="2800"/>
              <a:buChar char="•"/>
            </a:pPr>
            <a:r>
              <a:rPr lang="en-IN" sz="2800"/>
              <a:t>“Why did the last two clients you </a:t>
            </a:r>
            <a:r>
              <a:rPr lang="en-IN" sz="2800" b="1"/>
              <a:t>lost cancel</a:t>
            </a:r>
            <a:r>
              <a:rPr lang="en-IN" sz="2800"/>
              <a:t> their contracts? Who are they using now?</a:t>
            </a:r>
            <a:endParaRPr sz="2800"/>
          </a:p>
          <a:p>
            <a:pPr marL="6858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1"/>
          <p:cNvSpPr txBox="1">
            <a:spLocks noGrp="1"/>
          </p:cNvSpPr>
          <p:nvPr>
            <p:ph type="body" idx="1"/>
          </p:nvPr>
        </p:nvSpPr>
        <p:spPr>
          <a:xfrm>
            <a:off x="838200" y="1027906"/>
            <a:ext cx="10515600" cy="5601494"/>
          </a:xfrm>
          <a:prstGeom prst="rect">
            <a:avLst/>
          </a:prstGeom>
          <a:noFill/>
          <a:ln>
            <a:noFill/>
          </a:ln>
        </p:spPr>
        <p:txBody>
          <a:bodyPr spcFirstLastPara="1" wrap="square" lIns="91425" tIns="45700" rIns="91425" bIns="45700" anchor="t" anchorCtr="0">
            <a:noAutofit/>
          </a:bodyPr>
          <a:lstStyle/>
          <a:p>
            <a:pPr marL="228600" lvl="0" indent="-241934" algn="l" rtl="0">
              <a:lnSpc>
                <a:spcPct val="90000"/>
              </a:lnSpc>
              <a:spcBef>
                <a:spcPts val="0"/>
              </a:spcBef>
              <a:spcAft>
                <a:spcPts val="0"/>
              </a:spcAft>
              <a:buClr>
                <a:schemeClr val="dk1"/>
              </a:buClr>
              <a:buSzPts val="2800"/>
              <a:buChar char="•"/>
            </a:pPr>
            <a:r>
              <a:rPr lang="en-IN" b="1"/>
              <a:t>Step 3: Identifying Your Web Analytics Soul Mate (How to Run an Effective Tool Pilot)</a:t>
            </a:r>
            <a:endParaRPr b="1"/>
          </a:p>
          <a:p>
            <a:pPr marL="685800" lvl="1" indent="-265430" algn="l" rtl="0">
              <a:lnSpc>
                <a:spcPct val="90000"/>
              </a:lnSpc>
              <a:spcBef>
                <a:spcPts val="500"/>
              </a:spcBef>
              <a:spcAft>
                <a:spcPts val="0"/>
              </a:spcAft>
              <a:buClr>
                <a:schemeClr val="dk1"/>
              </a:buClr>
              <a:buSzPts val="2800"/>
              <a:buChar char="•"/>
            </a:pPr>
            <a:r>
              <a:rPr lang="en-IN" sz="2800" b="1"/>
              <a:t>Usability</a:t>
            </a:r>
            <a:r>
              <a:rPr lang="en-IN" sz="2800"/>
              <a:t>:</a:t>
            </a:r>
            <a:endParaRPr sz="2800"/>
          </a:p>
          <a:p>
            <a:pPr marL="1143000" lvl="2" indent="-288925" algn="l" rtl="0">
              <a:lnSpc>
                <a:spcPct val="90000"/>
              </a:lnSpc>
              <a:spcBef>
                <a:spcPts val="500"/>
              </a:spcBef>
              <a:spcAft>
                <a:spcPts val="0"/>
              </a:spcAft>
              <a:buClr>
                <a:schemeClr val="dk1"/>
              </a:buClr>
              <a:buSzPts val="2800"/>
              <a:buChar char="•"/>
            </a:pPr>
            <a:r>
              <a:rPr lang="en-IN" sz="2800"/>
              <a:t> Determine the </a:t>
            </a:r>
            <a:r>
              <a:rPr lang="en-IN" sz="2800" b="1"/>
              <a:t>accessibility/intuitiveness</a:t>
            </a:r>
            <a:r>
              <a:rPr lang="en-IN" sz="2800"/>
              <a:t> of the tool.</a:t>
            </a:r>
            <a:endParaRPr sz="2800"/>
          </a:p>
          <a:p>
            <a:pPr marL="1143000" lvl="2" indent="-288925" algn="l" rtl="0">
              <a:lnSpc>
                <a:spcPct val="90000"/>
              </a:lnSpc>
              <a:spcBef>
                <a:spcPts val="500"/>
              </a:spcBef>
              <a:spcAft>
                <a:spcPts val="0"/>
              </a:spcAft>
              <a:buClr>
                <a:schemeClr val="dk1"/>
              </a:buClr>
              <a:buSzPts val="2800"/>
              <a:buChar char="•"/>
            </a:pPr>
            <a:r>
              <a:rPr lang="en-IN" sz="2800"/>
              <a:t> Establish whether your target audiences (for example, business, data analyst, and IT) can actually use and </a:t>
            </a:r>
            <a:r>
              <a:rPr lang="en-IN" sz="2800" b="1"/>
              <a:t>customize </a:t>
            </a:r>
            <a:r>
              <a:rPr lang="en-IN" sz="2800"/>
              <a:t>the tool set and reporting or whether you must get dedicated resources to create the necessary reporting and dashboards on their behalf. </a:t>
            </a:r>
            <a:endParaRPr sz="2800"/>
          </a:p>
          <a:p>
            <a:pPr marL="1143000" lvl="2" indent="-288925" algn="l" rtl="0">
              <a:lnSpc>
                <a:spcPct val="90000"/>
              </a:lnSpc>
              <a:spcBef>
                <a:spcPts val="500"/>
              </a:spcBef>
              <a:spcAft>
                <a:spcPts val="0"/>
              </a:spcAft>
              <a:buClr>
                <a:schemeClr val="dk1"/>
              </a:buClr>
              <a:buSzPts val="2800"/>
              <a:buChar char="•"/>
            </a:pPr>
            <a:r>
              <a:rPr lang="en-IN" sz="2800"/>
              <a:t>Get a feel for the extent of </a:t>
            </a:r>
            <a:r>
              <a:rPr lang="en-IN" sz="2800" b="1"/>
              <a:t>training </a:t>
            </a:r>
            <a:r>
              <a:rPr lang="en-IN" sz="2800"/>
              <a:t>needed.</a:t>
            </a:r>
            <a:endParaRPr sz="2800"/>
          </a:p>
          <a:p>
            <a:pPr marL="685800" lvl="1" indent="-87630" algn="l" rtl="0">
              <a:lnSpc>
                <a:spcPct val="90000"/>
              </a:lnSpc>
              <a:spcBef>
                <a:spcPts val="500"/>
              </a:spcBef>
              <a:spcAft>
                <a:spcPts val="0"/>
              </a:spcAft>
              <a:buClr>
                <a:schemeClr val="dk1"/>
              </a:buClr>
              <a:buSzPts val="2400"/>
              <a:buNone/>
            </a:pPr>
            <a:endParaRPr sz="2800"/>
          </a:p>
          <a:p>
            <a:pPr marL="228600" lvl="0" indent="-64135"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2"/>
          <p:cNvSpPr txBox="1">
            <a:spLocks noGrp="1"/>
          </p:cNvSpPr>
          <p:nvPr>
            <p:ph type="body" idx="1"/>
          </p:nvPr>
        </p:nvSpPr>
        <p:spPr>
          <a:xfrm>
            <a:off x="838200" y="758825"/>
            <a:ext cx="10515600" cy="4351200"/>
          </a:xfrm>
          <a:prstGeom prst="rect">
            <a:avLst/>
          </a:prstGeom>
        </p:spPr>
        <p:txBody>
          <a:bodyPr spcFirstLastPara="1" wrap="square" lIns="91425" tIns="45700" rIns="91425" bIns="45700" anchor="t" anchorCtr="0">
            <a:noAutofit/>
          </a:bodyPr>
          <a:lstStyle/>
          <a:p>
            <a:pPr marL="685800" lvl="1" indent="-265430" algn="l" rtl="0">
              <a:spcBef>
                <a:spcPts val="500"/>
              </a:spcBef>
              <a:spcAft>
                <a:spcPts val="0"/>
              </a:spcAft>
              <a:buSzPts val="2800"/>
              <a:buChar char="•"/>
            </a:pPr>
            <a:r>
              <a:rPr lang="en-IN" sz="2800" b="1"/>
              <a:t>Functionality</a:t>
            </a:r>
            <a:r>
              <a:rPr lang="en-IN" sz="2800"/>
              <a:t> </a:t>
            </a:r>
            <a:endParaRPr sz="2800"/>
          </a:p>
          <a:p>
            <a:pPr marL="1143000" lvl="2" indent="-288925" algn="l" rtl="0">
              <a:spcBef>
                <a:spcPts val="500"/>
              </a:spcBef>
              <a:spcAft>
                <a:spcPts val="0"/>
              </a:spcAft>
              <a:buSzPts val="2800"/>
              <a:buChar char="•"/>
            </a:pPr>
            <a:r>
              <a:rPr lang="en-IN" sz="2800"/>
              <a:t>Test the functionality in </a:t>
            </a:r>
            <a:r>
              <a:rPr lang="en-IN" sz="2800" b="1"/>
              <a:t>realistic business situations</a:t>
            </a:r>
            <a:r>
              <a:rPr lang="en-IN" sz="2800"/>
              <a:t>: does it really do what it said on the tin? </a:t>
            </a:r>
            <a:endParaRPr sz="2800"/>
          </a:p>
          <a:p>
            <a:pPr marL="1143000" lvl="2" indent="-288925" algn="l" rtl="0">
              <a:spcBef>
                <a:spcPts val="500"/>
              </a:spcBef>
              <a:spcAft>
                <a:spcPts val="0"/>
              </a:spcAft>
              <a:buSzPts val="2800"/>
              <a:buChar char="•"/>
            </a:pPr>
            <a:r>
              <a:rPr lang="en-IN" sz="2800"/>
              <a:t>Can you use out-of-the-box reports/features and page tagging, or do you need to customize and extend data collection to meet your needs? (You may need to run a handful of scenarios with vendors.)</a:t>
            </a:r>
            <a:endParaRPr sz="2800"/>
          </a:p>
          <a:p>
            <a:pPr marL="1143000" lvl="2" indent="-288925" algn="l" rtl="0">
              <a:spcBef>
                <a:spcPts val="500"/>
              </a:spcBef>
              <a:spcAft>
                <a:spcPts val="0"/>
              </a:spcAft>
              <a:buSzPts val="2800"/>
              <a:buChar char="•"/>
            </a:pPr>
            <a:r>
              <a:rPr lang="en-IN" sz="2800"/>
              <a:t> Test </a:t>
            </a:r>
            <a:r>
              <a:rPr lang="en-IN" sz="2800" b="1"/>
              <a:t>potential interoperability</a:t>
            </a:r>
            <a:r>
              <a:rPr lang="en-IN" sz="2800"/>
              <a:t> with your other systems/data sources. </a:t>
            </a:r>
            <a:endParaRPr sz="2800"/>
          </a:p>
          <a:p>
            <a:pPr marL="1371600" lvl="0" indent="0" algn="l" rtl="0">
              <a:spcBef>
                <a:spcPts val="1000"/>
              </a:spcBef>
              <a:spcAft>
                <a:spcPts val="0"/>
              </a:spcAft>
              <a:buNone/>
            </a:pPr>
            <a:endParaRPr sz="2800"/>
          </a:p>
          <a:p>
            <a:pPr marL="228600" lvl="0" indent="-241934" algn="l" rtl="0">
              <a:spcBef>
                <a:spcPts val="1000"/>
              </a:spcBef>
              <a:spcAft>
                <a:spcPts val="0"/>
              </a:spcAft>
              <a:buSzPts val="2800"/>
              <a:buChar char="•"/>
            </a:pPr>
            <a:r>
              <a:rPr lang="en-IN" b="1"/>
              <a:t>Step 4: Negotiating the Prenuptials: Check SLAs for Your Web Analytics Vendor Contract</a:t>
            </a:r>
            <a:endParaRPr/>
          </a:p>
          <a:p>
            <a:pPr marL="0" lvl="0" indent="0" algn="l" rtl="0">
              <a:spcBef>
                <a:spcPts val="100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Web 2.0</a:t>
            </a:r>
            <a:endParaRPr/>
          </a:p>
        </p:txBody>
      </p:sp>
      <p:sp>
        <p:nvSpPr>
          <p:cNvPr id="122" name="Google Shape;122;p18"/>
          <p:cNvSpPr txBox="1">
            <a:spLocks noGrp="1"/>
          </p:cNvSpPr>
          <p:nvPr>
            <p:ph type="body" idx="1"/>
          </p:nvPr>
        </p:nvSpPr>
        <p:spPr>
          <a:xfrm>
            <a:off x="838200" y="1825625"/>
            <a:ext cx="7847400" cy="4351200"/>
          </a:xfrm>
          <a:prstGeom prst="rect">
            <a:avLst/>
          </a:prstGeom>
        </p:spPr>
        <p:txBody>
          <a:bodyPr spcFirstLastPara="1" wrap="square" lIns="91425" tIns="45700" rIns="91425" bIns="45700" anchor="t" anchorCtr="0">
            <a:normAutofit lnSpcReduction="10000"/>
          </a:bodyPr>
          <a:lstStyle/>
          <a:p>
            <a:pPr marL="457200" lvl="0" indent="-342900" algn="l" rtl="0">
              <a:spcBef>
                <a:spcPts val="1000"/>
              </a:spcBef>
              <a:spcAft>
                <a:spcPts val="0"/>
              </a:spcAft>
              <a:buSzPts val="1800"/>
              <a:buChar char="•"/>
            </a:pPr>
            <a:r>
              <a:rPr lang="en-IN"/>
              <a:t>It is 2nd generation of the www that focused on the ability for people to </a:t>
            </a:r>
            <a:r>
              <a:rPr lang="en-IN" b="1"/>
              <a:t>collaborate and share</a:t>
            </a:r>
            <a:r>
              <a:rPr lang="en-IN"/>
              <a:t> information online. </a:t>
            </a:r>
            <a:endParaRPr/>
          </a:p>
          <a:p>
            <a:pPr marL="457200" lvl="0" indent="-342900" algn="l" rtl="0">
              <a:spcBef>
                <a:spcPts val="0"/>
              </a:spcBef>
              <a:spcAft>
                <a:spcPts val="0"/>
              </a:spcAft>
              <a:buSzPts val="1800"/>
              <a:buChar char="•"/>
            </a:pPr>
            <a:r>
              <a:rPr lang="en-IN"/>
              <a:t>It signifies a </a:t>
            </a:r>
            <a:r>
              <a:rPr lang="en-IN" b="1"/>
              <a:t>conversation </a:t>
            </a:r>
            <a:r>
              <a:rPr lang="en-IN"/>
              <a:t>between the original author of the content and all those who can comment or participate. </a:t>
            </a:r>
            <a:endParaRPr/>
          </a:p>
          <a:p>
            <a:pPr marL="457200" lvl="0" indent="-342900" algn="l" rtl="0">
              <a:spcBef>
                <a:spcPts val="0"/>
              </a:spcBef>
              <a:spcAft>
                <a:spcPts val="0"/>
              </a:spcAft>
              <a:buSzPts val="1800"/>
              <a:buChar char="•"/>
            </a:pPr>
            <a:r>
              <a:rPr lang="en-IN"/>
              <a:t>wisdom, people-centric, participative, and </a:t>
            </a:r>
            <a:r>
              <a:rPr lang="en-IN" b="1"/>
              <a:t>read- write </a:t>
            </a:r>
            <a:r>
              <a:rPr lang="en-IN"/>
              <a:t>web</a:t>
            </a:r>
            <a:endParaRPr/>
          </a:p>
          <a:p>
            <a:pPr marL="457200" lvl="0" indent="-342900" algn="l" rtl="0">
              <a:spcBef>
                <a:spcPts val="0"/>
              </a:spcBef>
              <a:spcAft>
                <a:spcPts val="0"/>
              </a:spcAft>
              <a:buSzPts val="1800"/>
              <a:buChar char="•"/>
            </a:pPr>
            <a:r>
              <a:rPr lang="en-IN"/>
              <a:t>It refers to the transition form static HTML web pages to a more</a:t>
            </a:r>
            <a:r>
              <a:rPr lang="en-IN" b="1"/>
              <a:t> dynamic web</a:t>
            </a:r>
            <a:r>
              <a:rPr lang="en-IN"/>
              <a:t>. </a:t>
            </a:r>
            <a:endParaRPr/>
          </a:p>
          <a:p>
            <a:pPr marL="457200" lvl="0" indent="-342900" algn="l" rtl="0">
              <a:spcBef>
                <a:spcPts val="0"/>
              </a:spcBef>
              <a:spcAft>
                <a:spcPts val="0"/>
              </a:spcAft>
              <a:buSzPts val="1800"/>
              <a:buChar char="•"/>
            </a:pPr>
            <a:r>
              <a:rPr lang="en-IN"/>
              <a:t>It is also regarded as the social web. Eg: Wikipedia, facebook, youtube.</a:t>
            </a:r>
            <a:endParaRPr/>
          </a:p>
        </p:txBody>
      </p:sp>
      <p:pic>
        <p:nvPicPr>
          <p:cNvPr id="123" name="Google Shape;123;p18"/>
          <p:cNvPicPr preferRelativeResize="0"/>
          <p:nvPr/>
        </p:nvPicPr>
        <p:blipFill>
          <a:blip r:embed="rId3">
            <a:alphaModFix/>
          </a:blip>
          <a:stretch>
            <a:fillRect/>
          </a:stretch>
        </p:blipFill>
        <p:spPr>
          <a:xfrm>
            <a:off x="8470313" y="2327775"/>
            <a:ext cx="3495675" cy="253365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E7FC737-3C01-A8A0-262A-A7C215F096E3}"/>
                  </a:ext>
                </a:extLst>
              </p14:cNvPr>
              <p14:cNvContentPartPr/>
              <p14:nvPr/>
            </p14:nvContentPartPr>
            <p14:xfrm>
              <a:off x="666720" y="559080"/>
              <a:ext cx="2978640" cy="806760"/>
            </p14:xfrm>
          </p:contentPart>
        </mc:Choice>
        <mc:Fallback xmlns="">
          <p:pic>
            <p:nvPicPr>
              <p:cNvPr id="2" name="Ink 1">
                <a:extLst>
                  <a:ext uri="{FF2B5EF4-FFF2-40B4-BE49-F238E27FC236}">
                    <a16:creationId xmlns:a16="http://schemas.microsoft.com/office/drawing/2014/main" id="{1E7FC737-3C01-A8A0-262A-A7C215F096E3}"/>
                  </a:ext>
                </a:extLst>
              </p:cNvPr>
              <p:cNvPicPr/>
              <p:nvPr/>
            </p:nvPicPr>
            <p:blipFill>
              <a:blip r:embed="rId5"/>
              <a:stretch>
                <a:fillRect/>
              </a:stretch>
            </p:blipFill>
            <p:spPr>
              <a:xfrm>
                <a:off x="650880" y="495720"/>
                <a:ext cx="3009960" cy="933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FE2863A9-E92F-43B2-61F5-888ECCEEFEE0}"/>
                  </a:ext>
                </a:extLst>
              </p14:cNvPr>
              <p14:cNvContentPartPr/>
              <p14:nvPr/>
            </p14:nvContentPartPr>
            <p14:xfrm>
              <a:off x="4483080" y="2197080"/>
              <a:ext cx="3753360" cy="654480"/>
            </p14:xfrm>
          </p:contentPart>
        </mc:Choice>
        <mc:Fallback xmlns="">
          <p:pic>
            <p:nvPicPr>
              <p:cNvPr id="3" name="Ink 2">
                <a:extLst>
                  <a:ext uri="{FF2B5EF4-FFF2-40B4-BE49-F238E27FC236}">
                    <a16:creationId xmlns:a16="http://schemas.microsoft.com/office/drawing/2014/main" id="{FE2863A9-E92F-43B2-61F5-888ECCEEFEE0}"/>
                  </a:ext>
                </a:extLst>
              </p:cNvPr>
              <p:cNvPicPr/>
              <p:nvPr/>
            </p:nvPicPr>
            <p:blipFill>
              <a:blip r:embed="rId7"/>
              <a:stretch>
                <a:fillRect/>
              </a:stretch>
            </p:blipFill>
            <p:spPr>
              <a:xfrm>
                <a:off x="4467240" y="2133720"/>
                <a:ext cx="3784680" cy="781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8A2F7966-99F2-FA31-3295-469FAD315D19}"/>
                  </a:ext>
                </a:extLst>
              </p14:cNvPr>
              <p14:cNvContentPartPr/>
              <p14:nvPr/>
            </p14:nvContentPartPr>
            <p14:xfrm>
              <a:off x="3156120" y="2863800"/>
              <a:ext cx="2025720" cy="438840"/>
            </p14:xfrm>
          </p:contentPart>
        </mc:Choice>
        <mc:Fallback xmlns="">
          <p:pic>
            <p:nvPicPr>
              <p:cNvPr id="4" name="Ink 3">
                <a:extLst>
                  <a:ext uri="{FF2B5EF4-FFF2-40B4-BE49-F238E27FC236}">
                    <a16:creationId xmlns:a16="http://schemas.microsoft.com/office/drawing/2014/main" id="{8A2F7966-99F2-FA31-3295-469FAD315D19}"/>
                  </a:ext>
                </a:extLst>
              </p:cNvPr>
              <p:cNvPicPr/>
              <p:nvPr/>
            </p:nvPicPr>
            <p:blipFill>
              <a:blip r:embed="rId9"/>
              <a:stretch>
                <a:fillRect/>
              </a:stretch>
            </p:blipFill>
            <p:spPr>
              <a:xfrm>
                <a:off x="3140280" y="2800440"/>
                <a:ext cx="2057040" cy="565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3D5A3ADD-97A6-98D3-1116-DC3C8791B55A}"/>
                  </a:ext>
                </a:extLst>
              </p14:cNvPr>
              <p14:cNvContentPartPr/>
              <p14:nvPr/>
            </p14:nvContentPartPr>
            <p14:xfrm>
              <a:off x="7569360" y="3835440"/>
              <a:ext cx="844920" cy="464040"/>
            </p14:xfrm>
          </p:contentPart>
        </mc:Choice>
        <mc:Fallback xmlns="">
          <p:pic>
            <p:nvPicPr>
              <p:cNvPr id="5" name="Ink 4">
                <a:extLst>
                  <a:ext uri="{FF2B5EF4-FFF2-40B4-BE49-F238E27FC236}">
                    <a16:creationId xmlns:a16="http://schemas.microsoft.com/office/drawing/2014/main" id="{3D5A3ADD-97A6-98D3-1116-DC3C8791B55A}"/>
                  </a:ext>
                </a:extLst>
              </p:cNvPr>
              <p:cNvPicPr/>
              <p:nvPr/>
            </p:nvPicPr>
            <p:blipFill>
              <a:blip r:embed="rId11"/>
              <a:stretch>
                <a:fillRect/>
              </a:stretch>
            </p:blipFill>
            <p:spPr>
              <a:xfrm>
                <a:off x="7553520" y="3772080"/>
                <a:ext cx="876240" cy="590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80F5D442-A06A-ABF1-3D52-0B94BA29231D}"/>
                  </a:ext>
                </a:extLst>
              </p14:cNvPr>
              <p14:cNvContentPartPr/>
              <p14:nvPr/>
            </p14:nvContentPartPr>
            <p14:xfrm>
              <a:off x="1117440" y="4311720"/>
              <a:ext cx="1784880" cy="368640"/>
            </p14:xfrm>
          </p:contentPart>
        </mc:Choice>
        <mc:Fallback xmlns="">
          <p:pic>
            <p:nvPicPr>
              <p:cNvPr id="6" name="Ink 5">
                <a:extLst>
                  <a:ext uri="{FF2B5EF4-FFF2-40B4-BE49-F238E27FC236}">
                    <a16:creationId xmlns:a16="http://schemas.microsoft.com/office/drawing/2014/main" id="{80F5D442-A06A-ABF1-3D52-0B94BA29231D}"/>
                  </a:ext>
                </a:extLst>
              </p:cNvPr>
              <p:cNvPicPr/>
              <p:nvPr/>
            </p:nvPicPr>
            <p:blipFill>
              <a:blip r:embed="rId13"/>
              <a:stretch>
                <a:fillRect/>
              </a:stretch>
            </p:blipFill>
            <p:spPr>
              <a:xfrm>
                <a:off x="1101600" y="4248360"/>
                <a:ext cx="181620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BCFC3BFA-C4A8-9CE4-C289-3342F74A05DD}"/>
                  </a:ext>
                </a:extLst>
              </p14:cNvPr>
              <p14:cNvContentPartPr/>
              <p14:nvPr/>
            </p14:nvContentPartPr>
            <p14:xfrm>
              <a:off x="3619440" y="5029200"/>
              <a:ext cx="2502360" cy="438480"/>
            </p14:xfrm>
          </p:contentPart>
        </mc:Choice>
        <mc:Fallback xmlns="">
          <p:pic>
            <p:nvPicPr>
              <p:cNvPr id="7" name="Ink 6">
                <a:extLst>
                  <a:ext uri="{FF2B5EF4-FFF2-40B4-BE49-F238E27FC236}">
                    <a16:creationId xmlns:a16="http://schemas.microsoft.com/office/drawing/2014/main" id="{BCFC3BFA-C4A8-9CE4-C289-3342F74A05DD}"/>
                  </a:ext>
                </a:extLst>
              </p:cNvPr>
              <p:cNvPicPr/>
              <p:nvPr/>
            </p:nvPicPr>
            <p:blipFill>
              <a:blip r:embed="rId15"/>
              <a:stretch>
                <a:fillRect/>
              </a:stretch>
            </p:blipFill>
            <p:spPr>
              <a:xfrm>
                <a:off x="3603600" y="4965840"/>
                <a:ext cx="2533680" cy="565200"/>
              </a:xfrm>
              <a:prstGeom prst="rect">
                <a:avLst/>
              </a:prstGeom>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t>The Key to Glory:Measuring Success</a:t>
            </a:r>
            <a:br>
              <a:rPr lang="en-IN" b="1"/>
            </a:br>
            <a:endParaRPr/>
          </a:p>
        </p:txBody>
      </p:sp>
      <p:sp>
        <p:nvSpPr>
          <p:cNvPr id="432" name="Google Shape;432;p63"/>
          <p:cNvSpPr txBox="1">
            <a:spLocks noGrp="1"/>
          </p:cNvSpPr>
          <p:nvPr>
            <p:ph type="body" idx="1"/>
          </p:nvPr>
        </p:nvSpPr>
        <p:spPr>
          <a:xfrm>
            <a:off x="838200" y="1825625"/>
            <a:ext cx="11353800" cy="4351338"/>
          </a:xfrm>
          <a:prstGeom prst="rect">
            <a:avLst/>
          </a:prstGeom>
          <a:noFill/>
          <a:ln>
            <a:noFill/>
          </a:ln>
        </p:spPr>
        <p:txBody>
          <a:bodyPr spcFirstLastPara="1" wrap="square" lIns="91425" tIns="45700" rIns="91425" bIns="45700" anchor="t" anchorCtr="0">
            <a:noAutofit/>
          </a:bodyPr>
          <a:lstStyle/>
          <a:p>
            <a:pPr marL="685800" lvl="1" indent="-254000" algn="l" rtl="0">
              <a:lnSpc>
                <a:spcPct val="90000"/>
              </a:lnSpc>
              <a:spcBef>
                <a:spcPts val="0"/>
              </a:spcBef>
              <a:spcAft>
                <a:spcPts val="0"/>
              </a:spcAft>
              <a:buClr>
                <a:schemeClr val="dk1"/>
              </a:buClr>
              <a:buSzPts val="2800"/>
              <a:buChar char="•"/>
            </a:pPr>
            <a:r>
              <a:rPr lang="en-IN" sz="2800"/>
              <a:t>Actionable Outcome KPIs</a:t>
            </a:r>
            <a:endParaRPr sz="2800"/>
          </a:p>
          <a:p>
            <a:pPr marL="685800" lvl="1" indent="-254000" algn="l" rtl="0">
              <a:lnSpc>
                <a:spcPct val="90000"/>
              </a:lnSpc>
              <a:spcBef>
                <a:spcPts val="500"/>
              </a:spcBef>
              <a:spcAft>
                <a:spcPts val="0"/>
              </a:spcAft>
              <a:buClr>
                <a:schemeClr val="dk1"/>
              </a:buClr>
              <a:buSzPts val="2800"/>
              <a:buChar char="•"/>
            </a:pPr>
            <a:r>
              <a:rPr lang="en-IN" sz="2800" b="1"/>
              <a:t>Key Performance Indicators (KPI) </a:t>
            </a:r>
            <a:r>
              <a:rPr lang="en-IN" sz="2800"/>
              <a:t>are financial and non-financial metrics used to help an organization define and measure progress toward organizational goals. </a:t>
            </a:r>
            <a:endParaRPr sz="2800"/>
          </a:p>
          <a:p>
            <a:pPr marL="914400" lvl="1" indent="-406400" algn="l" rtl="0">
              <a:lnSpc>
                <a:spcPct val="100000"/>
              </a:lnSpc>
              <a:spcBef>
                <a:spcPts val="0"/>
              </a:spcBef>
              <a:spcAft>
                <a:spcPts val="0"/>
              </a:spcAft>
              <a:buSzPts val="2800"/>
              <a:buChar char="•"/>
            </a:pPr>
            <a:r>
              <a:rPr lang="en-IN" sz="2800"/>
              <a:t>Most important measures are: </a:t>
            </a:r>
            <a:r>
              <a:rPr lang="en-IN" sz="2800" b="1"/>
              <a:t>outcomes</a:t>
            </a:r>
            <a:r>
              <a:rPr lang="en-IN" sz="2800"/>
              <a:t> / </a:t>
            </a:r>
            <a:r>
              <a:rPr lang="en-IN" sz="2800" b="1"/>
              <a:t>conversions</a:t>
            </a:r>
            <a:endParaRPr sz="2800" b="1"/>
          </a:p>
          <a:p>
            <a:pPr marL="914400" lvl="1" indent="-406400" algn="l" rtl="0">
              <a:lnSpc>
                <a:spcPct val="100000"/>
              </a:lnSpc>
              <a:spcBef>
                <a:spcPts val="0"/>
              </a:spcBef>
              <a:spcAft>
                <a:spcPts val="0"/>
              </a:spcAft>
              <a:buSzPts val="2800"/>
              <a:buChar char="•"/>
            </a:pPr>
            <a:r>
              <a:rPr lang="en-IN" sz="2800"/>
              <a:t>Implement your </a:t>
            </a:r>
            <a:r>
              <a:rPr lang="en-IN" sz="2800" b="1"/>
              <a:t>Goals</a:t>
            </a:r>
            <a:r>
              <a:rPr lang="en-IN" sz="2800"/>
              <a:t> in the web analytics tool</a:t>
            </a:r>
            <a:endParaRPr sz="2800"/>
          </a:p>
          <a:p>
            <a:pPr marL="914400" lvl="1" indent="-406400" algn="l" rtl="0">
              <a:lnSpc>
                <a:spcPct val="100000"/>
              </a:lnSpc>
              <a:spcBef>
                <a:spcPts val="0"/>
              </a:spcBef>
              <a:spcAft>
                <a:spcPts val="0"/>
              </a:spcAft>
              <a:buSzPts val="2800"/>
              <a:buFont typeface="Calibri"/>
              <a:buChar char="•"/>
            </a:pPr>
            <a:r>
              <a:rPr lang="en-IN" sz="2800"/>
              <a:t>Focus on the </a:t>
            </a:r>
            <a:r>
              <a:rPr lang="en-IN" sz="2800" b="1"/>
              <a:t>critical few</a:t>
            </a:r>
            <a:r>
              <a:rPr lang="en-IN" sz="2800"/>
              <a:t> - 2 to 4 metrics - most important factors for your business</a:t>
            </a:r>
            <a:endParaRPr sz="2800"/>
          </a:p>
          <a:p>
            <a:pPr marL="914400" lvl="0" indent="0" algn="l" rtl="0">
              <a:lnSpc>
                <a:spcPct val="90000"/>
              </a:lnSpc>
              <a:spcBef>
                <a:spcPts val="500"/>
              </a:spcBef>
              <a:spcAft>
                <a:spcPts val="0"/>
              </a:spcAft>
              <a:buNone/>
            </a:pPr>
            <a:endParaRPr sz="2800"/>
          </a:p>
          <a:p>
            <a:pPr marL="1143000" lvl="2" indent="-76200" algn="l" rtl="0">
              <a:lnSpc>
                <a:spcPct val="90000"/>
              </a:lnSpc>
              <a:spcBef>
                <a:spcPts val="500"/>
              </a:spcBef>
              <a:spcAft>
                <a:spcPts val="0"/>
              </a:spcAft>
              <a:buClr>
                <a:schemeClr val="dk1"/>
              </a:buClr>
              <a:buSzPts val="2400"/>
              <a:buNone/>
            </a:pPr>
            <a:endParaRPr sz="280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2E79AB0-B890-DC5C-698A-D454EEB3D09E}"/>
                  </a:ext>
                </a:extLst>
              </p14:cNvPr>
              <p14:cNvContentPartPr/>
              <p14:nvPr/>
            </p14:nvContentPartPr>
            <p14:xfrm>
              <a:off x="1593720" y="2102040"/>
              <a:ext cx="4953600" cy="571680"/>
            </p14:xfrm>
          </p:contentPart>
        </mc:Choice>
        <mc:Fallback xmlns="">
          <p:pic>
            <p:nvPicPr>
              <p:cNvPr id="2" name="Ink 1">
                <a:extLst>
                  <a:ext uri="{FF2B5EF4-FFF2-40B4-BE49-F238E27FC236}">
                    <a16:creationId xmlns:a16="http://schemas.microsoft.com/office/drawing/2014/main" id="{32E79AB0-B890-DC5C-698A-D454EEB3D09E}"/>
                  </a:ext>
                </a:extLst>
              </p:cNvPr>
              <p:cNvPicPr/>
              <p:nvPr/>
            </p:nvPicPr>
            <p:blipFill>
              <a:blip r:embed="rId4"/>
              <a:stretch>
                <a:fillRect/>
              </a:stretch>
            </p:blipFill>
            <p:spPr>
              <a:xfrm>
                <a:off x="1577880" y="2038680"/>
                <a:ext cx="4984920" cy="698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341688B-1BA6-ED33-54EA-82A7FC9FE752}"/>
                  </a:ext>
                </a:extLst>
              </p14:cNvPr>
              <p14:cNvContentPartPr/>
              <p14:nvPr/>
            </p14:nvContentPartPr>
            <p14:xfrm>
              <a:off x="7473960" y="2933640"/>
              <a:ext cx="2578320" cy="76680"/>
            </p14:xfrm>
          </p:contentPart>
        </mc:Choice>
        <mc:Fallback xmlns="">
          <p:pic>
            <p:nvPicPr>
              <p:cNvPr id="3" name="Ink 2">
                <a:extLst>
                  <a:ext uri="{FF2B5EF4-FFF2-40B4-BE49-F238E27FC236}">
                    <a16:creationId xmlns:a16="http://schemas.microsoft.com/office/drawing/2014/main" id="{1341688B-1BA6-ED33-54EA-82A7FC9FE752}"/>
                  </a:ext>
                </a:extLst>
              </p:cNvPr>
              <p:cNvPicPr/>
              <p:nvPr/>
            </p:nvPicPr>
            <p:blipFill>
              <a:blip r:embed="rId6"/>
              <a:stretch>
                <a:fillRect/>
              </a:stretch>
            </p:blipFill>
            <p:spPr>
              <a:xfrm>
                <a:off x="7458120" y="2870280"/>
                <a:ext cx="26096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E7AAC957-1869-2C34-1ECD-FDF9BF2F8F9A}"/>
                  </a:ext>
                </a:extLst>
              </p14:cNvPr>
              <p14:cNvContentPartPr/>
              <p14:nvPr/>
            </p14:nvContentPartPr>
            <p14:xfrm>
              <a:off x="1644480" y="2901960"/>
              <a:ext cx="2864520" cy="565560"/>
            </p14:xfrm>
          </p:contentPart>
        </mc:Choice>
        <mc:Fallback xmlns="">
          <p:pic>
            <p:nvPicPr>
              <p:cNvPr id="4" name="Ink 3">
                <a:extLst>
                  <a:ext uri="{FF2B5EF4-FFF2-40B4-BE49-F238E27FC236}">
                    <a16:creationId xmlns:a16="http://schemas.microsoft.com/office/drawing/2014/main" id="{E7AAC957-1869-2C34-1ECD-FDF9BF2F8F9A}"/>
                  </a:ext>
                </a:extLst>
              </p:cNvPr>
              <p:cNvPicPr/>
              <p:nvPr/>
            </p:nvPicPr>
            <p:blipFill>
              <a:blip r:embed="rId8"/>
              <a:stretch>
                <a:fillRect/>
              </a:stretch>
            </p:blipFill>
            <p:spPr>
              <a:xfrm>
                <a:off x="1628640" y="2838600"/>
                <a:ext cx="2895840" cy="69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073C4E52-7406-8B62-5951-0261142FC564}"/>
                  </a:ext>
                </a:extLst>
              </p14:cNvPr>
              <p14:cNvContentPartPr/>
              <p14:nvPr/>
            </p14:nvContentPartPr>
            <p14:xfrm>
              <a:off x="7397640" y="2521080"/>
              <a:ext cx="2616840" cy="464040"/>
            </p14:xfrm>
          </p:contentPart>
        </mc:Choice>
        <mc:Fallback xmlns="">
          <p:pic>
            <p:nvPicPr>
              <p:cNvPr id="5" name="Ink 4">
                <a:extLst>
                  <a:ext uri="{FF2B5EF4-FFF2-40B4-BE49-F238E27FC236}">
                    <a16:creationId xmlns:a16="http://schemas.microsoft.com/office/drawing/2014/main" id="{073C4E52-7406-8B62-5951-0261142FC564}"/>
                  </a:ext>
                </a:extLst>
              </p:cNvPr>
              <p:cNvPicPr/>
              <p:nvPr/>
            </p:nvPicPr>
            <p:blipFill>
              <a:blip r:embed="rId10"/>
              <a:stretch>
                <a:fillRect/>
              </a:stretch>
            </p:blipFill>
            <p:spPr>
              <a:xfrm>
                <a:off x="7381800" y="2457720"/>
                <a:ext cx="2648160" cy="590760"/>
              </a:xfrm>
              <a:prstGeom prst="rect">
                <a:avLst/>
              </a:prstGeom>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39" name="Google Shape;439;p6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406400" algn="l" rtl="0">
              <a:lnSpc>
                <a:spcPct val="100000"/>
              </a:lnSpc>
              <a:spcBef>
                <a:spcPts val="0"/>
              </a:spcBef>
              <a:spcAft>
                <a:spcPts val="0"/>
              </a:spcAft>
              <a:buClr>
                <a:srgbClr val="000000"/>
              </a:buClr>
              <a:buSzPts val="2800"/>
              <a:buFont typeface="Calibri"/>
              <a:buChar char="●"/>
            </a:pPr>
            <a:r>
              <a:rPr lang="en-IN" b="1" dirty="0">
                <a:solidFill>
                  <a:srgbClr val="000000"/>
                </a:solidFill>
              </a:rPr>
              <a:t>Key Performance Indicators (KPIs) for business:</a:t>
            </a:r>
            <a:endParaRPr b="1" dirty="0">
              <a:solidFill>
                <a:srgbClr val="000000"/>
              </a:solidFill>
            </a:endParaRPr>
          </a:p>
          <a:p>
            <a:pPr marL="914400" lvl="1" indent="-406400" algn="l" rtl="0">
              <a:lnSpc>
                <a:spcPct val="100000"/>
              </a:lnSpc>
              <a:spcBef>
                <a:spcPts val="0"/>
              </a:spcBef>
              <a:spcAft>
                <a:spcPts val="0"/>
              </a:spcAft>
              <a:buClr>
                <a:srgbClr val="000000"/>
              </a:buClr>
              <a:buSzPts val="2800"/>
              <a:buChar char="○"/>
            </a:pPr>
            <a:r>
              <a:rPr lang="en-IN" sz="2800" b="1" dirty="0">
                <a:solidFill>
                  <a:srgbClr val="000000"/>
                </a:solidFill>
              </a:rPr>
              <a:t>Task Completion Rate</a:t>
            </a:r>
            <a:r>
              <a:rPr lang="en-IN" sz="2800" dirty="0">
                <a:solidFill>
                  <a:srgbClr val="000000"/>
                </a:solidFill>
              </a:rPr>
              <a:t> - is the percentage of Visitors to your website who rate if they were able to </a:t>
            </a:r>
            <a:r>
              <a:rPr lang="en-IN" sz="2800" b="1" dirty="0">
                <a:solidFill>
                  <a:srgbClr val="000000"/>
                </a:solidFill>
              </a:rPr>
              <a:t>complete the primary purpose for their visit.</a:t>
            </a:r>
            <a:endParaRPr sz="2800" b="1" dirty="0">
              <a:solidFill>
                <a:srgbClr val="000000"/>
              </a:solidFill>
            </a:endParaRPr>
          </a:p>
          <a:p>
            <a:pPr marL="914400" lvl="1" indent="-406400" algn="l" rtl="0">
              <a:lnSpc>
                <a:spcPct val="100000"/>
              </a:lnSpc>
              <a:spcBef>
                <a:spcPts val="0"/>
              </a:spcBef>
              <a:spcAft>
                <a:spcPts val="0"/>
              </a:spcAft>
              <a:buClr>
                <a:srgbClr val="000000"/>
              </a:buClr>
              <a:buSzPts val="2800"/>
              <a:buChar char="○"/>
            </a:pPr>
            <a:r>
              <a:rPr lang="en-IN" sz="2800" b="1" dirty="0">
                <a:solidFill>
                  <a:srgbClr val="000000"/>
                </a:solidFill>
              </a:rPr>
              <a:t>Share of Search</a:t>
            </a:r>
            <a:r>
              <a:rPr lang="en-IN" sz="2800" dirty="0">
                <a:solidFill>
                  <a:srgbClr val="000000"/>
                </a:solidFill>
              </a:rPr>
              <a:t> - is the percentage of </a:t>
            </a:r>
            <a:r>
              <a:rPr lang="en-IN" sz="2800" b="1" dirty="0">
                <a:solidFill>
                  <a:srgbClr val="000000"/>
                </a:solidFill>
              </a:rPr>
              <a:t>traffic you get from search engines</a:t>
            </a:r>
            <a:r>
              <a:rPr lang="en-IN" sz="2800" dirty="0">
                <a:solidFill>
                  <a:srgbClr val="000000"/>
                </a:solidFill>
              </a:rPr>
              <a:t> compared to your key competitors.</a:t>
            </a:r>
            <a:endParaRPr sz="2800" dirty="0">
              <a:solidFill>
                <a:srgbClr val="000000"/>
              </a:solidFill>
            </a:endParaRPr>
          </a:p>
          <a:p>
            <a:pPr marL="914400" lvl="1" indent="-406400" algn="l" rtl="0">
              <a:lnSpc>
                <a:spcPct val="100000"/>
              </a:lnSpc>
              <a:spcBef>
                <a:spcPts val="0"/>
              </a:spcBef>
              <a:spcAft>
                <a:spcPts val="0"/>
              </a:spcAft>
              <a:buClr>
                <a:srgbClr val="000000"/>
              </a:buClr>
              <a:buSzPts val="2800"/>
              <a:buChar char="○"/>
            </a:pPr>
            <a:r>
              <a:rPr lang="en-IN" sz="2800" b="1" dirty="0"/>
              <a:t>Visitor Loyalty and Recency</a:t>
            </a:r>
            <a:r>
              <a:rPr lang="en-IN" sz="2800" dirty="0"/>
              <a:t> - Visitor Loyalty measures the distribution of the </a:t>
            </a:r>
            <a:r>
              <a:rPr lang="en-IN" sz="2800" b="1" dirty="0"/>
              <a:t>number of Visits by each Visitor </a:t>
            </a:r>
            <a:r>
              <a:rPr lang="en-IN" sz="2800" dirty="0"/>
              <a:t>to your site. Recency measures the </a:t>
            </a:r>
            <a:r>
              <a:rPr lang="en-IN" sz="2800" b="1" dirty="0"/>
              <a:t>gap between two Visits </a:t>
            </a:r>
            <a:r>
              <a:rPr lang="en-IN" sz="2800" dirty="0"/>
              <a:t>by the same Visitor.</a:t>
            </a:r>
            <a:endParaRPr sz="2800" dirty="0">
              <a:solidFill>
                <a:srgbClr val="000000"/>
              </a:solidFill>
            </a:endParaRPr>
          </a:p>
          <a:p>
            <a:pPr marL="0" lvl="0" indent="0" algn="l" rtl="0">
              <a:spcBef>
                <a:spcPts val="1000"/>
              </a:spcBef>
              <a:spcAft>
                <a:spcPts val="0"/>
              </a:spcAft>
              <a:buNone/>
            </a:pPr>
            <a:endParaRPr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571D1C7-202A-7C0D-7B16-8742424DC6C8}"/>
                  </a:ext>
                </a:extLst>
              </p14:cNvPr>
              <p14:cNvContentPartPr/>
              <p14:nvPr/>
            </p14:nvContentPartPr>
            <p14:xfrm>
              <a:off x="1727280" y="2190960"/>
              <a:ext cx="3530880" cy="559080"/>
            </p14:xfrm>
          </p:contentPart>
        </mc:Choice>
        <mc:Fallback xmlns="">
          <p:pic>
            <p:nvPicPr>
              <p:cNvPr id="2" name="Ink 1">
                <a:extLst>
                  <a:ext uri="{FF2B5EF4-FFF2-40B4-BE49-F238E27FC236}">
                    <a16:creationId xmlns:a16="http://schemas.microsoft.com/office/drawing/2014/main" id="{9571D1C7-202A-7C0D-7B16-8742424DC6C8}"/>
                  </a:ext>
                </a:extLst>
              </p:cNvPr>
              <p:cNvPicPr/>
              <p:nvPr/>
            </p:nvPicPr>
            <p:blipFill>
              <a:blip r:embed="rId4"/>
              <a:stretch>
                <a:fillRect/>
              </a:stretch>
            </p:blipFill>
            <p:spPr>
              <a:xfrm>
                <a:off x="1711440" y="2127600"/>
                <a:ext cx="3562200" cy="685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DB813F34-9DDB-54C9-43A0-FA113E56A5EE}"/>
                  </a:ext>
                </a:extLst>
              </p14:cNvPr>
              <p14:cNvContentPartPr/>
              <p14:nvPr/>
            </p14:nvContentPartPr>
            <p14:xfrm>
              <a:off x="1714320" y="3365640"/>
              <a:ext cx="2540520" cy="527400"/>
            </p14:xfrm>
          </p:contentPart>
        </mc:Choice>
        <mc:Fallback xmlns="">
          <p:pic>
            <p:nvPicPr>
              <p:cNvPr id="3" name="Ink 2">
                <a:extLst>
                  <a:ext uri="{FF2B5EF4-FFF2-40B4-BE49-F238E27FC236}">
                    <a16:creationId xmlns:a16="http://schemas.microsoft.com/office/drawing/2014/main" id="{DB813F34-9DDB-54C9-43A0-FA113E56A5EE}"/>
                  </a:ext>
                </a:extLst>
              </p:cNvPr>
              <p:cNvPicPr/>
              <p:nvPr/>
            </p:nvPicPr>
            <p:blipFill>
              <a:blip r:embed="rId6"/>
              <a:stretch>
                <a:fillRect/>
              </a:stretch>
            </p:blipFill>
            <p:spPr>
              <a:xfrm>
                <a:off x="1698480" y="3302280"/>
                <a:ext cx="25718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76A186DB-80BC-4F49-E5F2-FF1B1CB9496D}"/>
                  </a:ext>
                </a:extLst>
              </p14:cNvPr>
              <p14:cNvContentPartPr/>
              <p14:nvPr/>
            </p14:nvContentPartPr>
            <p14:xfrm>
              <a:off x="1797120" y="4260960"/>
              <a:ext cx="4096080" cy="470160"/>
            </p14:xfrm>
          </p:contentPart>
        </mc:Choice>
        <mc:Fallback xmlns="">
          <p:pic>
            <p:nvPicPr>
              <p:cNvPr id="4" name="Ink 3">
                <a:extLst>
                  <a:ext uri="{FF2B5EF4-FFF2-40B4-BE49-F238E27FC236}">
                    <a16:creationId xmlns:a16="http://schemas.microsoft.com/office/drawing/2014/main" id="{76A186DB-80BC-4F49-E5F2-FF1B1CB9496D}"/>
                  </a:ext>
                </a:extLst>
              </p:cNvPr>
              <p:cNvPicPr/>
              <p:nvPr/>
            </p:nvPicPr>
            <p:blipFill>
              <a:blip r:embed="rId8"/>
              <a:stretch>
                <a:fillRect/>
              </a:stretch>
            </p:blipFill>
            <p:spPr>
              <a:xfrm>
                <a:off x="1781280" y="4197600"/>
                <a:ext cx="4127400" cy="59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1FE1D092-838A-5435-1CAD-20D2BB3A4BFD}"/>
                  </a:ext>
                </a:extLst>
              </p14:cNvPr>
              <p14:cNvContentPartPr/>
              <p14:nvPr/>
            </p14:nvContentPartPr>
            <p14:xfrm>
              <a:off x="7264440" y="882720"/>
              <a:ext cx="597240" cy="419400"/>
            </p14:xfrm>
          </p:contentPart>
        </mc:Choice>
        <mc:Fallback xmlns="">
          <p:pic>
            <p:nvPicPr>
              <p:cNvPr id="5" name="Ink 4">
                <a:extLst>
                  <a:ext uri="{FF2B5EF4-FFF2-40B4-BE49-F238E27FC236}">
                    <a16:creationId xmlns:a16="http://schemas.microsoft.com/office/drawing/2014/main" id="{1FE1D092-838A-5435-1CAD-20D2BB3A4BFD}"/>
                  </a:ext>
                </a:extLst>
              </p:cNvPr>
              <p:cNvPicPr/>
              <p:nvPr/>
            </p:nvPicPr>
            <p:blipFill>
              <a:blip r:embed="rId10"/>
              <a:stretch>
                <a:fillRect/>
              </a:stretch>
            </p:blipFill>
            <p:spPr>
              <a:xfrm>
                <a:off x="7248600" y="819360"/>
                <a:ext cx="628560" cy="546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9ADEAFBE-42E6-2EEF-9762-14C072EC3447}"/>
                  </a:ext>
                </a:extLst>
              </p14:cNvPr>
              <p14:cNvContentPartPr/>
              <p14:nvPr/>
            </p14:nvContentPartPr>
            <p14:xfrm>
              <a:off x="7880400" y="571680"/>
              <a:ext cx="508320" cy="920880"/>
            </p14:xfrm>
          </p:contentPart>
        </mc:Choice>
        <mc:Fallback xmlns="">
          <p:pic>
            <p:nvPicPr>
              <p:cNvPr id="6" name="Ink 5">
                <a:extLst>
                  <a:ext uri="{FF2B5EF4-FFF2-40B4-BE49-F238E27FC236}">
                    <a16:creationId xmlns:a16="http://schemas.microsoft.com/office/drawing/2014/main" id="{9ADEAFBE-42E6-2EEF-9762-14C072EC3447}"/>
                  </a:ext>
                </a:extLst>
              </p:cNvPr>
              <p:cNvPicPr/>
              <p:nvPr/>
            </p:nvPicPr>
            <p:blipFill>
              <a:blip r:embed="rId12"/>
              <a:stretch>
                <a:fillRect/>
              </a:stretch>
            </p:blipFill>
            <p:spPr>
              <a:xfrm>
                <a:off x="7864560" y="508320"/>
                <a:ext cx="539640" cy="1047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E56C5319-A7A8-0BE4-0774-E19344E45E75}"/>
                  </a:ext>
                </a:extLst>
              </p14:cNvPr>
              <p14:cNvContentPartPr/>
              <p14:nvPr/>
            </p14:nvContentPartPr>
            <p14:xfrm>
              <a:off x="8521560" y="882720"/>
              <a:ext cx="654480" cy="635400"/>
            </p14:xfrm>
          </p:contentPart>
        </mc:Choice>
        <mc:Fallback xmlns="">
          <p:pic>
            <p:nvPicPr>
              <p:cNvPr id="7" name="Ink 6">
                <a:extLst>
                  <a:ext uri="{FF2B5EF4-FFF2-40B4-BE49-F238E27FC236}">
                    <a16:creationId xmlns:a16="http://schemas.microsoft.com/office/drawing/2014/main" id="{E56C5319-A7A8-0BE4-0774-E19344E45E75}"/>
                  </a:ext>
                </a:extLst>
              </p:cNvPr>
              <p:cNvPicPr/>
              <p:nvPr/>
            </p:nvPicPr>
            <p:blipFill>
              <a:blip r:embed="rId14"/>
              <a:stretch>
                <a:fillRect/>
              </a:stretch>
            </p:blipFill>
            <p:spPr>
              <a:xfrm>
                <a:off x="8505720" y="819360"/>
                <a:ext cx="685800" cy="762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640013CA-6A15-94DF-DB59-762A0EE7BCC6}"/>
                  </a:ext>
                </a:extLst>
              </p14:cNvPr>
              <p14:cNvContentPartPr/>
              <p14:nvPr/>
            </p14:nvContentPartPr>
            <p14:xfrm>
              <a:off x="9569520" y="838440"/>
              <a:ext cx="489240" cy="514440"/>
            </p14:xfrm>
          </p:contentPart>
        </mc:Choice>
        <mc:Fallback xmlns="">
          <p:pic>
            <p:nvPicPr>
              <p:cNvPr id="8" name="Ink 7">
                <a:extLst>
                  <a:ext uri="{FF2B5EF4-FFF2-40B4-BE49-F238E27FC236}">
                    <a16:creationId xmlns:a16="http://schemas.microsoft.com/office/drawing/2014/main" id="{640013CA-6A15-94DF-DB59-762A0EE7BCC6}"/>
                  </a:ext>
                </a:extLst>
              </p:cNvPr>
              <p:cNvPicPr/>
              <p:nvPr/>
            </p:nvPicPr>
            <p:blipFill>
              <a:blip r:embed="rId16"/>
              <a:stretch>
                <a:fillRect/>
              </a:stretch>
            </p:blipFill>
            <p:spPr>
              <a:xfrm>
                <a:off x="9553680" y="775080"/>
                <a:ext cx="520560" cy="641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Ink 8">
                <a:extLst>
                  <a:ext uri="{FF2B5EF4-FFF2-40B4-BE49-F238E27FC236}">
                    <a16:creationId xmlns:a16="http://schemas.microsoft.com/office/drawing/2014/main" id="{F1F0F004-748A-F5EF-04BB-67098D8919F1}"/>
                  </a:ext>
                </a:extLst>
              </p14:cNvPr>
              <p14:cNvContentPartPr/>
              <p14:nvPr/>
            </p14:nvContentPartPr>
            <p14:xfrm>
              <a:off x="9626760" y="1149480"/>
              <a:ext cx="425520" cy="12960"/>
            </p14:xfrm>
          </p:contentPart>
        </mc:Choice>
        <mc:Fallback xmlns="">
          <p:pic>
            <p:nvPicPr>
              <p:cNvPr id="9" name="Ink 8">
                <a:extLst>
                  <a:ext uri="{FF2B5EF4-FFF2-40B4-BE49-F238E27FC236}">
                    <a16:creationId xmlns:a16="http://schemas.microsoft.com/office/drawing/2014/main" id="{F1F0F004-748A-F5EF-04BB-67098D8919F1}"/>
                  </a:ext>
                </a:extLst>
              </p:cNvPr>
              <p:cNvPicPr/>
              <p:nvPr/>
            </p:nvPicPr>
            <p:blipFill>
              <a:blip r:embed="rId18"/>
              <a:stretch>
                <a:fillRect/>
              </a:stretch>
            </p:blipFill>
            <p:spPr>
              <a:xfrm>
                <a:off x="9610920" y="1086120"/>
                <a:ext cx="456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574ED4CD-9D9D-10F1-20F2-931B45B32421}"/>
                  </a:ext>
                </a:extLst>
              </p14:cNvPr>
              <p14:cNvContentPartPr/>
              <p14:nvPr/>
            </p14:nvContentPartPr>
            <p14:xfrm>
              <a:off x="10280520" y="641520"/>
              <a:ext cx="546480" cy="762480"/>
            </p14:xfrm>
          </p:contentPart>
        </mc:Choice>
        <mc:Fallback xmlns="">
          <p:pic>
            <p:nvPicPr>
              <p:cNvPr id="10" name="Ink 9">
                <a:extLst>
                  <a:ext uri="{FF2B5EF4-FFF2-40B4-BE49-F238E27FC236}">
                    <a16:creationId xmlns:a16="http://schemas.microsoft.com/office/drawing/2014/main" id="{574ED4CD-9D9D-10F1-20F2-931B45B32421}"/>
                  </a:ext>
                </a:extLst>
              </p:cNvPr>
              <p:cNvPicPr/>
              <p:nvPr/>
            </p:nvPicPr>
            <p:blipFill>
              <a:blip r:embed="rId20"/>
              <a:stretch>
                <a:fillRect/>
              </a:stretch>
            </p:blipFill>
            <p:spPr>
              <a:xfrm>
                <a:off x="10264680" y="578160"/>
                <a:ext cx="577800" cy="889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Ink 10">
                <a:extLst>
                  <a:ext uri="{FF2B5EF4-FFF2-40B4-BE49-F238E27FC236}">
                    <a16:creationId xmlns:a16="http://schemas.microsoft.com/office/drawing/2014/main" id="{6D17BD39-51A9-1845-9F83-F17860366EF2}"/>
                  </a:ext>
                </a:extLst>
              </p14:cNvPr>
              <p14:cNvContentPartPr/>
              <p14:nvPr/>
            </p14:nvContentPartPr>
            <p14:xfrm>
              <a:off x="8839080" y="1644840"/>
              <a:ext cx="584640" cy="400320"/>
            </p14:xfrm>
          </p:contentPart>
        </mc:Choice>
        <mc:Fallback xmlns="">
          <p:pic>
            <p:nvPicPr>
              <p:cNvPr id="11" name="Ink 10">
                <a:extLst>
                  <a:ext uri="{FF2B5EF4-FFF2-40B4-BE49-F238E27FC236}">
                    <a16:creationId xmlns:a16="http://schemas.microsoft.com/office/drawing/2014/main" id="{6D17BD39-51A9-1845-9F83-F17860366EF2}"/>
                  </a:ext>
                </a:extLst>
              </p:cNvPr>
              <p:cNvPicPr/>
              <p:nvPr/>
            </p:nvPicPr>
            <p:blipFill>
              <a:blip r:embed="rId22"/>
              <a:stretch>
                <a:fillRect/>
              </a:stretch>
            </p:blipFill>
            <p:spPr>
              <a:xfrm>
                <a:off x="8823240" y="1581480"/>
                <a:ext cx="6159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Ink 11">
                <a:extLst>
                  <a:ext uri="{FF2B5EF4-FFF2-40B4-BE49-F238E27FC236}">
                    <a16:creationId xmlns:a16="http://schemas.microsoft.com/office/drawing/2014/main" id="{206B8759-148C-4AD5-473C-02DBA2AFB43F}"/>
                  </a:ext>
                </a:extLst>
              </p14:cNvPr>
              <p14:cNvContentPartPr/>
              <p14:nvPr/>
            </p14:nvContentPartPr>
            <p14:xfrm>
              <a:off x="9747360" y="1720800"/>
              <a:ext cx="616320" cy="483120"/>
            </p14:xfrm>
          </p:contentPart>
        </mc:Choice>
        <mc:Fallback xmlns="">
          <p:pic>
            <p:nvPicPr>
              <p:cNvPr id="12" name="Ink 11">
                <a:extLst>
                  <a:ext uri="{FF2B5EF4-FFF2-40B4-BE49-F238E27FC236}">
                    <a16:creationId xmlns:a16="http://schemas.microsoft.com/office/drawing/2014/main" id="{206B8759-148C-4AD5-473C-02DBA2AFB43F}"/>
                  </a:ext>
                </a:extLst>
              </p:cNvPr>
              <p:cNvPicPr/>
              <p:nvPr/>
            </p:nvPicPr>
            <p:blipFill>
              <a:blip r:embed="rId24"/>
              <a:stretch>
                <a:fillRect/>
              </a:stretch>
            </p:blipFill>
            <p:spPr>
              <a:xfrm>
                <a:off x="9731520" y="1657440"/>
                <a:ext cx="647640" cy="60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Ink 12">
                <a:extLst>
                  <a:ext uri="{FF2B5EF4-FFF2-40B4-BE49-F238E27FC236}">
                    <a16:creationId xmlns:a16="http://schemas.microsoft.com/office/drawing/2014/main" id="{F68476DF-D106-FEE9-9EAC-76B6C55BBD04}"/>
                  </a:ext>
                </a:extLst>
              </p14:cNvPr>
              <p14:cNvContentPartPr/>
              <p14:nvPr/>
            </p14:nvContentPartPr>
            <p14:xfrm>
              <a:off x="10452240" y="1359000"/>
              <a:ext cx="590760" cy="825840"/>
            </p14:xfrm>
          </p:contentPart>
        </mc:Choice>
        <mc:Fallback xmlns="">
          <p:pic>
            <p:nvPicPr>
              <p:cNvPr id="13" name="Ink 12">
                <a:extLst>
                  <a:ext uri="{FF2B5EF4-FFF2-40B4-BE49-F238E27FC236}">
                    <a16:creationId xmlns:a16="http://schemas.microsoft.com/office/drawing/2014/main" id="{F68476DF-D106-FEE9-9EAC-76B6C55BBD04}"/>
                  </a:ext>
                </a:extLst>
              </p:cNvPr>
              <p:cNvPicPr/>
              <p:nvPr/>
            </p:nvPicPr>
            <p:blipFill>
              <a:blip r:embed="rId26"/>
              <a:stretch>
                <a:fillRect/>
              </a:stretch>
            </p:blipFill>
            <p:spPr>
              <a:xfrm>
                <a:off x="10436400" y="1295640"/>
                <a:ext cx="622080" cy="952560"/>
              </a:xfrm>
              <a:prstGeom prst="rect">
                <a:avLst/>
              </a:prstGeom>
            </p:spPr>
          </p:pic>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46" name="Google Shape;446;p6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914400" lvl="1" indent="-406400" algn="l" rtl="0">
              <a:lnSpc>
                <a:spcPct val="100000"/>
              </a:lnSpc>
              <a:spcBef>
                <a:spcPts val="0"/>
              </a:spcBef>
              <a:spcAft>
                <a:spcPts val="0"/>
              </a:spcAft>
              <a:buSzPts val="2800"/>
              <a:buChar char="○"/>
            </a:pPr>
            <a:r>
              <a:rPr lang="en-IN" sz="2800" b="1" dirty="0"/>
              <a:t>RSS/Feed Subscribers</a:t>
            </a:r>
            <a:r>
              <a:rPr lang="en-IN" sz="2800" dirty="0"/>
              <a:t> - measures the raw number of people who have </a:t>
            </a:r>
            <a:r>
              <a:rPr lang="en-IN" sz="2800" b="1" dirty="0"/>
              <a:t>signed up for your website </a:t>
            </a:r>
            <a:r>
              <a:rPr lang="en-IN" sz="2800" dirty="0"/>
              <a:t>or blog’s RSS (really simple syndication) feed.</a:t>
            </a:r>
            <a:endParaRPr sz="2800" dirty="0"/>
          </a:p>
          <a:p>
            <a:pPr marL="914400" lvl="1" indent="-406400" algn="l" rtl="0">
              <a:lnSpc>
                <a:spcPct val="100000"/>
              </a:lnSpc>
              <a:spcBef>
                <a:spcPts val="0"/>
              </a:spcBef>
              <a:spcAft>
                <a:spcPts val="0"/>
              </a:spcAft>
              <a:buSzPts val="2800"/>
              <a:buChar char="○"/>
            </a:pPr>
            <a:r>
              <a:rPr lang="en-IN" sz="2800" b="1" dirty="0"/>
              <a:t>% of Valuable Exits</a:t>
            </a:r>
            <a:r>
              <a:rPr lang="en-IN" sz="2800" dirty="0"/>
              <a:t> - measures the percentage of people who </a:t>
            </a:r>
            <a:r>
              <a:rPr lang="en-IN" sz="2800" b="1" dirty="0"/>
              <a:t>leave your website by clicking something of value to you.</a:t>
            </a:r>
            <a:endParaRPr sz="2800" b="1" dirty="0"/>
          </a:p>
          <a:p>
            <a:pPr marL="0" lvl="0" indent="0" algn="l" rtl="0">
              <a:spcBef>
                <a:spcPts val="1000"/>
              </a:spcBef>
              <a:spcAft>
                <a:spcPts val="0"/>
              </a:spcAft>
              <a:buNone/>
            </a:pPr>
            <a:endParaRPr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C980C3C-E8B4-CAF6-FFCE-1C65A3C6E6EE}"/>
                  </a:ext>
                </a:extLst>
              </p14:cNvPr>
              <p14:cNvContentPartPr/>
              <p14:nvPr/>
            </p14:nvContentPartPr>
            <p14:xfrm>
              <a:off x="1822320" y="3175200"/>
              <a:ext cx="2889720" cy="267120"/>
            </p14:xfrm>
          </p:contentPart>
        </mc:Choice>
        <mc:Fallback xmlns="">
          <p:pic>
            <p:nvPicPr>
              <p:cNvPr id="2" name="Ink 1">
                <a:extLst>
                  <a:ext uri="{FF2B5EF4-FFF2-40B4-BE49-F238E27FC236}">
                    <a16:creationId xmlns:a16="http://schemas.microsoft.com/office/drawing/2014/main" id="{EC980C3C-E8B4-CAF6-FFCE-1C65A3C6E6EE}"/>
                  </a:ext>
                </a:extLst>
              </p:cNvPr>
              <p:cNvPicPr/>
              <p:nvPr/>
            </p:nvPicPr>
            <p:blipFill>
              <a:blip r:embed="rId4"/>
              <a:stretch>
                <a:fillRect/>
              </a:stretch>
            </p:blipFill>
            <p:spPr>
              <a:xfrm>
                <a:off x="1806480" y="3111840"/>
                <a:ext cx="292104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1F84938-8F8B-CDCD-C689-E9D25DF9FDDC}"/>
                  </a:ext>
                </a:extLst>
              </p14:cNvPr>
              <p14:cNvContentPartPr/>
              <p14:nvPr/>
            </p14:nvContentPartPr>
            <p14:xfrm>
              <a:off x="2451240" y="2025720"/>
              <a:ext cx="2559240" cy="279720"/>
            </p14:xfrm>
          </p:contentPart>
        </mc:Choice>
        <mc:Fallback xmlns="">
          <p:pic>
            <p:nvPicPr>
              <p:cNvPr id="3" name="Ink 2">
                <a:extLst>
                  <a:ext uri="{FF2B5EF4-FFF2-40B4-BE49-F238E27FC236}">
                    <a16:creationId xmlns:a16="http://schemas.microsoft.com/office/drawing/2014/main" id="{11F84938-8F8B-CDCD-C689-E9D25DF9FDDC}"/>
                  </a:ext>
                </a:extLst>
              </p:cNvPr>
              <p:cNvPicPr/>
              <p:nvPr/>
            </p:nvPicPr>
            <p:blipFill>
              <a:blip r:embed="rId6"/>
              <a:stretch>
                <a:fillRect/>
              </a:stretch>
            </p:blipFill>
            <p:spPr>
              <a:xfrm>
                <a:off x="2435400" y="1962360"/>
                <a:ext cx="2590560" cy="406440"/>
              </a:xfrm>
              <a:prstGeom prst="rect">
                <a:avLst/>
              </a:prstGeom>
            </p:spPr>
          </p:pic>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53" name="Google Shape;453;p6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406400" algn="l" rtl="0">
              <a:lnSpc>
                <a:spcPct val="100000"/>
              </a:lnSpc>
              <a:spcBef>
                <a:spcPts val="0"/>
              </a:spcBef>
              <a:spcAft>
                <a:spcPts val="0"/>
              </a:spcAft>
              <a:buSzPts val="2800"/>
              <a:buFont typeface="Calibri"/>
              <a:buChar char="●"/>
            </a:pPr>
            <a:r>
              <a:rPr lang="en-IN" b="1"/>
              <a:t>For ecommerce site</a:t>
            </a:r>
            <a:r>
              <a:rPr lang="en-IN"/>
              <a:t> use the following Abandonment Rate metrics</a:t>
            </a:r>
            <a:endParaRPr/>
          </a:p>
          <a:p>
            <a:pPr marL="914400" lvl="1" indent="-406400" algn="l" rtl="0">
              <a:lnSpc>
                <a:spcPct val="100000"/>
              </a:lnSpc>
              <a:spcBef>
                <a:spcPts val="0"/>
              </a:spcBef>
              <a:spcAft>
                <a:spcPts val="0"/>
              </a:spcAft>
              <a:buSzPts val="2800"/>
              <a:buChar char="○"/>
            </a:pPr>
            <a:r>
              <a:rPr lang="en-IN" sz="2800" b="1"/>
              <a:t>Cart Abandonment</a:t>
            </a:r>
            <a:r>
              <a:rPr lang="en-IN" sz="2800"/>
              <a:t> (percentage) This is 1 minus (the total Visitors who start checkout divided by the total number of add to cart clicks).</a:t>
            </a:r>
            <a:endParaRPr sz="2800"/>
          </a:p>
          <a:p>
            <a:pPr marL="914400" lvl="1" indent="-406400" algn="l" rtl="0">
              <a:lnSpc>
                <a:spcPct val="100000"/>
              </a:lnSpc>
              <a:spcBef>
                <a:spcPts val="0"/>
              </a:spcBef>
              <a:spcAft>
                <a:spcPts val="0"/>
              </a:spcAft>
              <a:buSzPts val="2800"/>
              <a:buChar char="○"/>
            </a:pPr>
            <a:r>
              <a:rPr lang="en-IN" sz="2800" b="1"/>
              <a:t>Checkout Abandonment</a:t>
            </a:r>
            <a:r>
              <a:rPr lang="en-IN" sz="2800"/>
              <a:t> (percentage) This is 1 minus (the total Visitors who complete checkout divided by the total number of people who start checkout).</a:t>
            </a:r>
            <a:endParaRPr sz="2800"/>
          </a:p>
          <a:p>
            <a:pPr marL="914400" lvl="1" indent="-406400" algn="l" rtl="0">
              <a:lnSpc>
                <a:spcPct val="100000"/>
              </a:lnSpc>
              <a:spcBef>
                <a:spcPts val="0"/>
              </a:spcBef>
              <a:spcAft>
                <a:spcPts val="0"/>
              </a:spcAft>
              <a:buSzPts val="2800"/>
              <a:buChar char="○"/>
            </a:pPr>
            <a:r>
              <a:rPr lang="en-IN" sz="2800" b="1"/>
              <a:t>Days and Visits to Purchase</a:t>
            </a:r>
            <a:r>
              <a:rPr lang="en-IN" sz="2800"/>
              <a:t> - Days to Purchase shows the distribution of the number of days it takes someone to make a purchase on your website. Visits to Purchase shows the number of Visits until purchase.</a:t>
            </a:r>
            <a:endParaRPr sz="2800"/>
          </a:p>
          <a:p>
            <a:pPr marL="457200" lvl="0" indent="0" algn="l" rtl="0">
              <a:lnSpc>
                <a:spcPct val="100000"/>
              </a:lnSpc>
              <a:spcBef>
                <a:spcPts val="0"/>
              </a:spcBef>
              <a:spcAft>
                <a:spcPts val="0"/>
              </a:spcAft>
              <a:buNone/>
            </a:pPr>
            <a:endParaRPr/>
          </a:p>
          <a:p>
            <a:pPr marL="0" lvl="0" indent="0" algn="l" rtl="0">
              <a:lnSpc>
                <a:spcPct val="100000"/>
              </a:lnSpc>
              <a:spcBef>
                <a:spcPts val="0"/>
              </a:spcBef>
              <a:spcAft>
                <a:spcPts val="0"/>
              </a:spcAft>
              <a:buClr>
                <a:schemeClr val="dk1"/>
              </a:buClr>
              <a:buSzPts val="1100"/>
              <a:buFont typeface="Arial"/>
              <a:buNone/>
            </a:pPr>
            <a:endParaRPr b="1"/>
          </a:p>
          <a:p>
            <a:pPr marL="0" lvl="0" indent="0" algn="l" rtl="0">
              <a:spcBef>
                <a:spcPts val="100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60" name="Google Shape;460;p67"/>
          <p:cNvSpPr txBox="1">
            <a:spLocks noGrp="1"/>
          </p:cNvSpPr>
          <p:nvPr>
            <p:ph type="body" idx="1"/>
          </p:nvPr>
        </p:nvSpPr>
        <p:spPr>
          <a:xfrm>
            <a:off x="533400" y="1673225"/>
            <a:ext cx="11509800" cy="4351200"/>
          </a:xfrm>
          <a:prstGeom prst="rect">
            <a:avLst/>
          </a:prstGeom>
        </p:spPr>
        <p:txBody>
          <a:bodyPr spcFirstLastPara="1" wrap="square" lIns="91425" tIns="45700" rIns="91425" bIns="45700" anchor="t" anchorCtr="0">
            <a:noAutofit/>
          </a:bodyPr>
          <a:lstStyle/>
          <a:p>
            <a:pPr marL="914400" lvl="1" indent="-406400" algn="l" rtl="0">
              <a:lnSpc>
                <a:spcPct val="100000"/>
              </a:lnSpc>
              <a:spcBef>
                <a:spcPts val="0"/>
              </a:spcBef>
              <a:spcAft>
                <a:spcPts val="0"/>
              </a:spcAft>
              <a:buSzPts val="2800"/>
              <a:buChar char="○"/>
            </a:pPr>
            <a:r>
              <a:rPr lang="en-IN" sz="2800" b="1"/>
              <a:t>Average Order Value</a:t>
            </a:r>
            <a:r>
              <a:rPr lang="en-IN" sz="2800"/>
              <a:t> - It’s the total amount of revenue divided by the total number of orders received.</a:t>
            </a:r>
            <a:endParaRPr sz="2800"/>
          </a:p>
          <a:p>
            <a:pPr marL="914400" lvl="1" indent="-406400" algn="l" rtl="0">
              <a:lnSpc>
                <a:spcPct val="100000"/>
              </a:lnSpc>
              <a:spcBef>
                <a:spcPts val="0"/>
              </a:spcBef>
              <a:spcAft>
                <a:spcPts val="0"/>
              </a:spcAft>
              <a:buSzPts val="2800"/>
              <a:buFont typeface="Calibri"/>
              <a:buChar char="○"/>
            </a:pPr>
            <a:r>
              <a:rPr lang="en-IN" sz="2800"/>
              <a:t>Primary Purpose - Identify the Convertible - Opportunities</a:t>
            </a:r>
            <a:endParaRPr sz="2800"/>
          </a:p>
          <a:p>
            <a:pPr marL="914400" lvl="1" indent="-406400" algn="l" rtl="0">
              <a:lnSpc>
                <a:spcPct val="100000"/>
              </a:lnSpc>
              <a:spcBef>
                <a:spcPts val="0"/>
              </a:spcBef>
              <a:spcAft>
                <a:spcPts val="0"/>
              </a:spcAft>
              <a:buSzPts val="2800"/>
              <a:buFont typeface="Calibri"/>
              <a:buChar char="○"/>
            </a:pPr>
            <a:r>
              <a:rPr lang="en-IN" sz="2800"/>
              <a:t>Measuring Macro (targeted/main) and Micro (other) Conversions Examples</a:t>
            </a:r>
            <a:endParaRPr sz="2800"/>
          </a:p>
          <a:p>
            <a:pPr marL="1371600" lvl="2" indent="-406400" algn="l" rtl="0">
              <a:lnSpc>
                <a:spcPct val="100000"/>
              </a:lnSpc>
              <a:spcBef>
                <a:spcPts val="0"/>
              </a:spcBef>
              <a:spcAft>
                <a:spcPts val="0"/>
              </a:spcAft>
              <a:buSzPts val="2800"/>
              <a:buFont typeface="Calibri"/>
              <a:buChar char="■"/>
            </a:pPr>
            <a:r>
              <a:rPr lang="en-IN" sz="2800"/>
              <a:t>Technical Support Website</a:t>
            </a:r>
            <a:endParaRPr sz="2800"/>
          </a:p>
          <a:p>
            <a:pPr marL="1828800" lvl="3" indent="-406400" algn="l" rtl="0">
              <a:lnSpc>
                <a:spcPct val="100000"/>
              </a:lnSpc>
              <a:spcBef>
                <a:spcPts val="0"/>
              </a:spcBef>
              <a:spcAft>
                <a:spcPts val="0"/>
              </a:spcAft>
              <a:buSzPts val="2800"/>
              <a:buFont typeface="Calibri"/>
              <a:buChar char="●"/>
            </a:pPr>
            <a:r>
              <a:rPr lang="en-IN" sz="2800"/>
              <a:t>Macro - Task Completion Rate</a:t>
            </a:r>
            <a:endParaRPr sz="2800"/>
          </a:p>
          <a:p>
            <a:pPr marL="1828800" lvl="3" indent="-406400" algn="l" rtl="0">
              <a:lnSpc>
                <a:spcPct val="100000"/>
              </a:lnSpc>
              <a:spcBef>
                <a:spcPts val="0"/>
              </a:spcBef>
              <a:spcAft>
                <a:spcPts val="0"/>
              </a:spcAft>
              <a:buSzPts val="2800"/>
              <a:buFont typeface="Calibri"/>
              <a:buChar char="●"/>
            </a:pPr>
            <a:r>
              <a:rPr lang="en-IN" sz="2800"/>
              <a:t>Micro - Call Avoidance, Content Consumption, Tickets Opened, Sales, Net Promoters</a:t>
            </a:r>
            <a:endParaRPr sz="2800"/>
          </a:p>
          <a:p>
            <a:pPr marL="1371600" lvl="2" indent="-406400" algn="l" rtl="0">
              <a:lnSpc>
                <a:spcPct val="100000"/>
              </a:lnSpc>
              <a:spcBef>
                <a:spcPts val="0"/>
              </a:spcBef>
              <a:spcAft>
                <a:spcPts val="0"/>
              </a:spcAft>
              <a:buSzPts val="2800"/>
              <a:buFont typeface="Calibri"/>
              <a:buChar char="■"/>
            </a:pPr>
            <a:r>
              <a:rPr lang="en-IN" sz="2800"/>
              <a:t>Multipurpose Ecommerce Website</a:t>
            </a:r>
            <a:endParaRPr sz="2800"/>
          </a:p>
          <a:p>
            <a:pPr marL="1828800" lvl="3" indent="-406400" algn="l" rtl="0">
              <a:lnSpc>
                <a:spcPct val="100000"/>
              </a:lnSpc>
              <a:spcBef>
                <a:spcPts val="0"/>
              </a:spcBef>
              <a:spcAft>
                <a:spcPts val="0"/>
              </a:spcAft>
              <a:buSzPts val="2800"/>
              <a:buFont typeface="Calibri"/>
              <a:buChar char="●"/>
            </a:pPr>
            <a:r>
              <a:rPr lang="en-IN" sz="2800"/>
              <a:t>Macro - Completed orders</a:t>
            </a:r>
            <a:endParaRPr sz="2800"/>
          </a:p>
          <a:p>
            <a:pPr marL="1828800" lvl="3" indent="-406400" algn="l" rtl="0">
              <a:lnSpc>
                <a:spcPct val="100000"/>
              </a:lnSpc>
              <a:spcBef>
                <a:spcPts val="0"/>
              </a:spcBef>
              <a:spcAft>
                <a:spcPts val="0"/>
              </a:spcAft>
              <a:buSzPts val="2800"/>
              <a:buFont typeface="Calibri"/>
              <a:buChar char="●"/>
            </a:pPr>
            <a:r>
              <a:rPr lang="en-IN" sz="2800"/>
              <a:t>Micro - Visitors create accounts, software downloads, Contact Us</a:t>
            </a:r>
            <a:endParaRPr sz="2800"/>
          </a:p>
          <a:p>
            <a:pPr marL="0" lvl="0" indent="0" algn="l" rtl="0">
              <a:spcBef>
                <a:spcPts val="100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67" name="Google Shape;467;p6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406400" algn="l" rtl="0">
              <a:lnSpc>
                <a:spcPct val="100000"/>
              </a:lnSpc>
              <a:spcBef>
                <a:spcPts val="0"/>
              </a:spcBef>
              <a:spcAft>
                <a:spcPts val="0"/>
              </a:spcAft>
              <a:buSzPts val="2800"/>
              <a:buFont typeface="Calibri"/>
              <a:buChar char="●"/>
            </a:pPr>
            <a:r>
              <a:rPr lang="en-IN"/>
              <a:t>Measuring success for</a:t>
            </a:r>
            <a:r>
              <a:rPr lang="en-IN" b="1"/>
              <a:t> Non-Ecommerce Website</a:t>
            </a:r>
            <a:r>
              <a:rPr lang="en-IN"/>
              <a:t> (news website or a blog or an academic journal website)</a:t>
            </a:r>
            <a:endParaRPr/>
          </a:p>
          <a:p>
            <a:pPr marL="914400" lvl="1" indent="-406400" algn="l" rtl="0">
              <a:lnSpc>
                <a:spcPct val="100000"/>
              </a:lnSpc>
              <a:spcBef>
                <a:spcPts val="0"/>
              </a:spcBef>
              <a:spcAft>
                <a:spcPts val="0"/>
              </a:spcAft>
              <a:buSzPts val="2800"/>
              <a:buChar char="○"/>
            </a:pPr>
            <a:r>
              <a:rPr lang="en-IN" sz="2800" b="1"/>
              <a:t>Visitor Loyalty</a:t>
            </a:r>
            <a:r>
              <a:rPr lang="en-IN" sz="2800"/>
              <a:t> - Visitor Loyalty tells you how often Visitors visit your website during the reporting period. Matric - average Visits per visitor. </a:t>
            </a:r>
            <a:endParaRPr sz="2800"/>
          </a:p>
          <a:p>
            <a:pPr marL="914400" lvl="1" indent="-406400" algn="l" rtl="0">
              <a:lnSpc>
                <a:spcPct val="100000"/>
              </a:lnSpc>
              <a:spcBef>
                <a:spcPts val="0"/>
              </a:spcBef>
              <a:spcAft>
                <a:spcPts val="0"/>
              </a:spcAft>
              <a:buSzPts val="2800"/>
              <a:buChar char="○"/>
            </a:pPr>
            <a:r>
              <a:rPr lang="en-IN" sz="2800" b="1"/>
              <a:t>Visitor Recency</a:t>
            </a:r>
            <a:r>
              <a:rPr lang="en-IN" sz="2800"/>
              <a:t> - Visitor Recency tells you how long it has been since a visitor last visited your website</a:t>
            </a:r>
            <a:endParaRPr sz="2800"/>
          </a:p>
          <a:p>
            <a:pPr marL="914400" lvl="1" indent="-406400" algn="l" rtl="0">
              <a:lnSpc>
                <a:spcPct val="100000"/>
              </a:lnSpc>
              <a:spcBef>
                <a:spcPts val="0"/>
              </a:spcBef>
              <a:spcAft>
                <a:spcPts val="0"/>
              </a:spcAft>
              <a:buSzPts val="2800"/>
              <a:buChar char="○"/>
            </a:pPr>
            <a:r>
              <a:rPr lang="en-IN" sz="2800" b="1"/>
              <a:t>Length of Visit</a:t>
            </a:r>
            <a:r>
              <a:rPr lang="en-IN" sz="2800"/>
              <a:t> - Length of Visit measures the quality of visit as represented by the length of a visitor session in seconds.</a:t>
            </a:r>
            <a:endParaRPr sz="2800"/>
          </a:p>
          <a:p>
            <a:pPr marL="914400" lvl="1" indent="-406400" algn="l" rtl="0">
              <a:lnSpc>
                <a:spcPct val="100000"/>
              </a:lnSpc>
              <a:spcBef>
                <a:spcPts val="0"/>
              </a:spcBef>
              <a:spcAft>
                <a:spcPts val="0"/>
              </a:spcAft>
              <a:buSzPts val="2800"/>
              <a:buChar char="○"/>
            </a:pPr>
            <a:r>
              <a:rPr lang="en-IN" sz="2800" b="1"/>
              <a:t>Depth of Visit</a:t>
            </a:r>
            <a:r>
              <a:rPr lang="en-IN" sz="2800"/>
              <a:t> - Depth of Visit measures the distribution of the number of pages in each Visit to the website, during a given reporting period.</a:t>
            </a:r>
            <a:endParaRPr sz="280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02F2642-60A1-9484-F337-5894C170F79E}"/>
                  </a:ext>
                </a:extLst>
              </p14:cNvPr>
              <p14:cNvContentPartPr/>
              <p14:nvPr/>
            </p14:nvContentPartPr>
            <p14:xfrm>
              <a:off x="1803240" y="2908440"/>
              <a:ext cx="2223000" cy="260640"/>
            </p14:xfrm>
          </p:contentPart>
        </mc:Choice>
        <mc:Fallback xmlns="">
          <p:pic>
            <p:nvPicPr>
              <p:cNvPr id="2" name="Ink 1">
                <a:extLst>
                  <a:ext uri="{FF2B5EF4-FFF2-40B4-BE49-F238E27FC236}">
                    <a16:creationId xmlns:a16="http://schemas.microsoft.com/office/drawing/2014/main" id="{A02F2642-60A1-9484-F337-5894C170F79E}"/>
                  </a:ext>
                </a:extLst>
              </p:cNvPr>
              <p:cNvPicPr/>
              <p:nvPr/>
            </p:nvPicPr>
            <p:blipFill>
              <a:blip r:embed="rId4"/>
              <a:stretch>
                <a:fillRect/>
              </a:stretch>
            </p:blipFill>
            <p:spPr>
              <a:xfrm>
                <a:off x="1787400" y="2845080"/>
                <a:ext cx="225432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7D264EC5-B9D5-640E-CDD9-B6DB916E126B}"/>
                  </a:ext>
                </a:extLst>
              </p14:cNvPr>
              <p14:cNvContentPartPr/>
              <p14:nvPr/>
            </p14:nvContentPartPr>
            <p14:xfrm>
              <a:off x="1746360" y="4152960"/>
              <a:ext cx="2318040" cy="209880"/>
            </p14:xfrm>
          </p:contentPart>
        </mc:Choice>
        <mc:Fallback xmlns="">
          <p:pic>
            <p:nvPicPr>
              <p:cNvPr id="3" name="Ink 2">
                <a:extLst>
                  <a:ext uri="{FF2B5EF4-FFF2-40B4-BE49-F238E27FC236}">
                    <a16:creationId xmlns:a16="http://schemas.microsoft.com/office/drawing/2014/main" id="{7D264EC5-B9D5-640E-CDD9-B6DB916E126B}"/>
                  </a:ext>
                </a:extLst>
              </p:cNvPr>
              <p:cNvPicPr/>
              <p:nvPr/>
            </p:nvPicPr>
            <p:blipFill>
              <a:blip r:embed="rId6"/>
              <a:stretch>
                <a:fillRect/>
              </a:stretch>
            </p:blipFill>
            <p:spPr>
              <a:xfrm>
                <a:off x="1730520" y="4089600"/>
                <a:ext cx="23493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508C8500-8A0E-9871-2FBF-628620EF7DA1}"/>
                  </a:ext>
                </a:extLst>
              </p14:cNvPr>
              <p14:cNvContentPartPr/>
              <p14:nvPr/>
            </p14:nvContentPartPr>
            <p14:xfrm>
              <a:off x="1841400" y="5023080"/>
              <a:ext cx="2426040" cy="127080"/>
            </p14:xfrm>
          </p:contentPart>
        </mc:Choice>
        <mc:Fallback xmlns="">
          <p:pic>
            <p:nvPicPr>
              <p:cNvPr id="4" name="Ink 3">
                <a:extLst>
                  <a:ext uri="{FF2B5EF4-FFF2-40B4-BE49-F238E27FC236}">
                    <a16:creationId xmlns:a16="http://schemas.microsoft.com/office/drawing/2014/main" id="{508C8500-8A0E-9871-2FBF-628620EF7DA1}"/>
                  </a:ext>
                </a:extLst>
              </p:cNvPr>
              <p:cNvPicPr/>
              <p:nvPr/>
            </p:nvPicPr>
            <p:blipFill>
              <a:blip r:embed="rId8"/>
              <a:stretch>
                <a:fillRect/>
              </a:stretch>
            </p:blipFill>
            <p:spPr>
              <a:xfrm>
                <a:off x="1825560" y="4959720"/>
                <a:ext cx="24573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6C6D7541-8D40-5D51-C326-7488D7B4AC90}"/>
                  </a:ext>
                </a:extLst>
              </p14:cNvPr>
              <p14:cNvContentPartPr/>
              <p14:nvPr/>
            </p14:nvContentPartPr>
            <p14:xfrm>
              <a:off x="1854360" y="5861160"/>
              <a:ext cx="2095560" cy="152640"/>
            </p14:xfrm>
          </p:contentPart>
        </mc:Choice>
        <mc:Fallback xmlns="">
          <p:pic>
            <p:nvPicPr>
              <p:cNvPr id="5" name="Ink 4">
                <a:extLst>
                  <a:ext uri="{FF2B5EF4-FFF2-40B4-BE49-F238E27FC236}">
                    <a16:creationId xmlns:a16="http://schemas.microsoft.com/office/drawing/2014/main" id="{6C6D7541-8D40-5D51-C326-7488D7B4AC90}"/>
                  </a:ext>
                </a:extLst>
              </p:cNvPr>
              <p:cNvPicPr/>
              <p:nvPr/>
            </p:nvPicPr>
            <p:blipFill>
              <a:blip r:embed="rId10"/>
              <a:stretch>
                <a:fillRect/>
              </a:stretch>
            </p:blipFill>
            <p:spPr>
              <a:xfrm>
                <a:off x="1838520" y="5797800"/>
                <a:ext cx="2126880" cy="279360"/>
              </a:xfrm>
              <a:prstGeom prst="rect">
                <a:avLst/>
              </a:prstGeom>
            </p:spPr>
          </p:pic>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74" name="Google Shape;474;p6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406400" algn="l" rtl="0">
              <a:lnSpc>
                <a:spcPct val="100000"/>
              </a:lnSpc>
              <a:spcBef>
                <a:spcPts val="0"/>
              </a:spcBef>
              <a:spcAft>
                <a:spcPts val="0"/>
              </a:spcAft>
              <a:buSzPts val="2800"/>
              <a:buFont typeface="Calibri"/>
              <a:buChar char="●"/>
            </a:pPr>
            <a:r>
              <a:rPr lang="en-IN" b="1"/>
              <a:t>Measuring success for B2B website </a:t>
            </a:r>
            <a:endParaRPr/>
          </a:p>
          <a:p>
            <a:pPr marL="914400" lvl="1" indent="-406400" algn="l" rtl="0">
              <a:lnSpc>
                <a:spcPct val="100000"/>
              </a:lnSpc>
              <a:spcBef>
                <a:spcPts val="0"/>
              </a:spcBef>
              <a:spcAft>
                <a:spcPts val="0"/>
              </a:spcAft>
              <a:buSzPts val="2800"/>
              <a:buFont typeface="Calibri"/>
              <a:buChar char="○"/>
            </a:pPr>
            <a:r>
              <a:rPr lang="en-IN" sz="2800"/>
              <a:t>Percentage of Visits that viewed the Product Folder directories</a:t>
            </a:r>
            <a:endParaRPr sz="2800"/>
          </a:p>
          <a:p>
            <a:pPr marL="914400" lvl="1" indent="-406400" algn="l" rtl="0">
              <a:lnSpc>
                <a:spcPct val="100000"/>
              </a:lnSpc>
              <a:spcBef>
                <a:spcPts val="0"/>
              </a:spcBef>
              <a:spcAft>
                <a:spcPts val="0"/>
              </a:spcAft>
              <a:buSzPts val="2800"/>
              <a:buFont typeface="Calibri"/>
              <a:buChar char="○"/>
            </a:pPr>
            <a:r>
              <a:rPr lang="en-IN" sz="2800"/>
              <a:t>Percentage of selection and solution guide downloads</a:t>
            </a:r>
            <a:endParaRPr sz="2800"/>
          </a:p>
          <a:p>
            <a:pPr marL="914400" lvl="1" indent="-406400" algn="l" rtl="0">
              <a:lnSpc>
                <a:spcPct val="100000"/>
              </a:lnSpc>
              <a:spcBef>
                <a:spcPts val="0"/>
              </a:spcBef>
              <a:spcAft>
                <a:spcPts val="0"/>
              </a:spcAft>
              <a:buSzPts val="2800"/>
              <a:buFont typeface="Calibri"/>
              <a:buChar char="○"/>
            </a:pPr>
            <a:r>
              <a:rPr lang="en-IN" sz="2800"/>
              <a:t>Number of free samples ordered</a:t>
            </a:r>
            <a:endParaRPr sz="2800"/>
          </a:p>
          <a:p>
            <a:pPr marL="914400" lvl="1" indent="-406400" algn="l" rtl="0">
              <a:lnSpc>
                <a:spcPct val="100000"/>
              </a:lnSpc>
              <a:spcBef>
                <a:spcPts val="0"/>
              </a:spcBef>
              <a:spcAft>
                <a:spcPts val="0"/>
              </a:spcAft>
              <a:buSzPts val="2800"/>
              <a:buFont typeface="Calibri"/>
              <a:buChar char="○"/>
            </a:pPr>
            <a:r>
              <a:rPr lang="en-IN" sz="2800"/>
              <a:t>Number of new accounts opened</a:t>
            </a:r>
            <a:endParaRPr sz="2800"/>
          </a:p>
          <a:p>
            <a:pPr marL="914400" lvl="1" indent="-406400" algn="l" rtl="0">
              <a:lnSpc>
                <a:spcPct val="100000"/>
              </a:lnSpc>
              <a:spcBef>
                <a:spcPts val="0"/>
              </a:spcBef>
              <a:spcAft>
                <a:spcPts val="0"/>
              </a:spcAft>
              <a:buSzPts val="2800"/>
              <a:buFont typeface="Calibri"/>
              <a:buChar char="○"/>
            </a:pPr>
            <a:r>
              <a:rPr lang="en-IN" sz="2800"/>
              <a:t>Number completed videos watched</a:t>
            </a:r>
            <a:endParaRPr sz="2800"/>
          </a:p>
          <a:p>
            <a:pPr marL="914400" lvl="1" indent="-406400" algn="l" rtl="0">
              <a:lnSpc>
                <a:spcPct val="100000"/>
              </a:lnSpc>
              <a:spcBef>
                <a:spcPts val="0"/>
              </a:spcBef>
              <a:spcAft>
                <a:spcPts val="0"/>
              </a:spcAft>
              <a:buSzPts val="2800"/>
              <a:buFont typeface="Calibri"/>
              <a:buChar char="○"/>
            </a:pPr>
            <a:r>
              <a:rPr lang="en-IN" sz="2800"/>
              <a:t>Percentage of solutions posted by the same member ID</a:t>
            </a:r>
            <a:endParaRPr sz="2800"/>
          </a:p>
          <a:p>
            <a:pPr marL="914400" lvl="1" indent="-406400" algn="l" rtl="0">
              <a:lnSpc>
                <a:spcPct val="100000"/>
              </a:lnSpc>
              <a:spcBef>
                <a:spcPts val="0"/>
              </a:spcBef>
              <a:spcAft>
                <a:spcPts val="0"/>
              </a:spcAft>
              <a:buSzPts val="2800"/>
              <a:buFont typeface="Calibri"/>
              <a:buChar char="○"/>
            </a:pPr>
            <a:r>
              <a:rPr lang="en-IN" sz="2800"/>
              <a:t>Usage of decision support tools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0"/>
          <p:cNvSpPr txBox="1">
            <a:spLocks noGrp="1"/>
          </p:cNvSpPr>
          <p:nvPr>
            <p:ph type="body" idx="1"/>
          </p:nvPr>
        </p:nvSpPr>
        <p:spPr>
          <a:xfrm>
            <a:off x="685800" y="1139825"/>
            <a:ext cx="11344500" cy="4351200"/>
          </a:xfrm>
          <a:prstGeom prst="rect">
            <a:avLst/>
          </a:prstGeom>
        </p:spPr>
        <p:txBody>
          <a:bodyPr spcFirstLastPara="1" wrap="square" lIns="91425" tIns="45700" rIns="91425" bIns="45700" anchor="t" anchorCtr="0">
            <a:normAutofit/>
          </a:bodyPr>
          <a:lstStyle/>
          <a:p>
            <a:pPr marL="457200" lvl="0" indent="-406400" algn="just" rtl="0">
              <a:spcBef>
                <a:spcPts val="1000"/>
              </a:spcBef>
              <a:spcAft>
                <a:spcPts val="0"/>
              </a:spcAft>
              <a:buSzPts val="2800"/>
              <a:buChar char="●"/>
            </a:pPr>
            <a:r>
              <a:rPr lang="en-IN"/>
              <a:t>Understanding and leveraging different types of analytics provided added value to a business to improve its organization-level operational capabilities. </a:t>
            </a:r>
            <a:endParaRPr/>
          </a:p>
          <a:p>
            <a:pPr marL="457200" lvl="0" indent="-406400" algn="just" rtl="0">
              <a:spcBef>
                <a:spcPts val="0"/>
              </a:spcBef>
              <a:spcAft>
                <a:spcPts val="0"/>
              </a:spcAft>
              <a:buSzPts val="2800"/>
              <a:buChar char="●"/>
            </a:pPr>
            <a:r>
              <a:rPr lang="en-IN"/>
              <a:t>Choosing the right forms of data, analytics can make most of the unstructured or structured data they own</a:t>
            </a:r>
            <a:endParaRPr>
              <a:solidFill>
                <a:srgbClr val="333333"/>
              </a:solidFill>
              <a:highlight>
                <a:srgbClr val="FFFFFF"/>
              </a:highlight>
              <a:latin typeface="Open Sans"/>
              <a:ea typeface="Open Sans"/>
              <a:cs typeface="Open Sans"/>
              <a:sym typeface="Open Sans"/>
            </a:endParaRPr>
          </a:p>
          <a:p>
            <a:pPr marL="457200" lvl="0" indent="-406400" algn="l" rtl="0">
              <a:spcBef>
                <a:spcPts val="0"/>
              </a:spcBef>
              <a:spcAft>
                <a:spcPts val="0"/>
              </a:spcAft>
              <a:buSzPts val="2800"/>
              <a:buChar char="●"/>
            </a:pPr>
            <a:r>
              <a:rPr lang="en-IN"/>
              <a:t>Types of Analytics</a:t>
            </a:r>
            <a:endParaRPr/>
          </a:p>
          <a:p>
            <a:pPr marL="914400" lvl="1" indent="-406400" algn="l" rtl="0">
              <a:spcBef>
                <a:spcPts val="0"/>
              </a:spcBef>
              <a:spcAft>
                <a:spcPts val="0"/>
              </a:spcAft>
              <a:buSzPts val="2800"/>
              <a:buChar char="○"/>
            </a:pPr>
            <a:r>
              <a:rPr lang="en-IN" sz="2800"/>
              <a:t>Descriptive</a:t>
            </a:r>
            <a:endParaRPr sz="2800"/>
          </a:p>
          <a:p>
            <a:pPr marL="914400" lvl="1" indent="-406400" algn="l" rtl="0">
              <a:spcBef>
                <a:spcPts val="0"/>
              </a:spcBef>
              <a:spcAft>
                <a:spcPts val="0"/>
              </a:spcAft>
              <a:buSzPts val="2800"/>
              <a:buChar char="○"/>
            </a:pPr>
            <a:r>
              <a:rPr lang="en-IN" sz="2800"/>
              <a:t>Diagnostic</a:t>
            </a:r>
            <a:endParaRPr sz="2800"/>
          </a:p>
          <a:p>
            <a:pPr marL="914400" lvl="1" indent="-406400" algn="l" rtl="0">
              <a:spcBef>
                <a:spcPts val="0"/>
              </a:spcBef>
              <a:spcAft>
                <a:spcPts val="0"/>
              </a:spcAft>
              <a:buSzPts val="2800"/>
              <a:buChar char="○"/>
            </a:pPr>
            <a:r>
              <a:rPr lang="en-IN" sz="2800"/>
              <a:t>Predictive</a:t>
            </a:r>
            <a:endParaRPr sz="2800"/>
          </a:p>
          <a:p>
            <a:pPr marL="914400" lvl="1" indent="-406400" algn="l" rtl="0">
              <a:spcBef>
                <a:spcPts val="0"/>
              </a:spcBef>
              <a:spcAft>
                <a:spcPts val="0"/>
              </a:spcAft>
              <a:buSzPts val="2800"/>
              <a:buChar char="○"/>
            </a:pPr>
            <a:r>
              <a:rPr lang="en-IN" sz="2800"/>
              <a:t>Prescriptive.</a:t>
            </a:r>
            <a:endParaRPr sz="2800"/>
          </a:p>
        </p:txBody>
      </p:sp>
      <p:pic>
        <p:nvPicPr>
          <p:cNvPr id="481" name="Google Shape;481;p70"/>
          <p:cNvPicPr preferRelativeResize="0"/>
          <p:nvPr/>
        </p:nvPicPr>
        <p:blipFill>
          <a:blip r:embed="rId3">
            <a:alphaModFix/>
          </a:blip>
          <a:stretch>
            <a:fillRect/>
          </a:stretch>
        </p:blipFill>
        <p:spPr>
          <a:xfrm>
            <a:off x="4838913" y="3286113"/>
            <a:ext cx="7191375" cy="3571875"/>
          </a:xfrm>
          <a:prstGeom prst="rect">
            <a:avLst/>
          </a:prstGeom>
          <a:noFill/>
          <a:ln>
            <a:noFill/>
          </a:ln>
        </p:spPr>
      </p:pic>
      <p:sp>
        <p:nvSpPr>
          <p:cNvPr id="482" name="Google Shape;482;p70"/>
          <p:cNvSpPr txBox="1">
            <a:spLocks noGrp="1"/>
          </p:cNvSpPr>
          <p:nvPr>
            <p:ph type="title"/>
          </p:nvPr>
        </p:nvSpPr>
        <p:spPr>
          <a:xfrm>
            <a:off x="838200" y="311550"/>
            <a:ext cx="10515600" cy="1325700"/>
          </a:xfrm>
          <a:prstGeom prst="rect">
            <a:avLst/>
          </a:prstGeom>
        </p:spPr>
        <p:txBody>
          <a:bodyPr spcFirstLastPara="1" wrap="square" lIns="91425" tIns="45700" rIns="91425" bIns="45700" anchor="ctr" anchorCtr="0">
            <a:normAutofit/>
          </a:bodyPr>
          <a:lstStyle/>
          <a:p>
            <a:pPr marL="0" lvl="0" indent="0" algn="l" rtl="0">
              <a:lnSpc>
                <a:spcPct val="120000"/>
              </a:lnSpc>
              <a:spcBef>
                <a:spcPts val="0"/>
              </a:spcBef>
              <a:spcAft>
                <a:spcPts val="0"/>
              </a:spcAft>
              <a:buNone/>
            </a:pPr>
            <a:r>
              <a:rPr lang="en-IN" sz="3600">
                <a:highlight>
                  <a:srgbClr val="FFFFFF"/>
                </a:highlight>
                <a:latin typeface="Arial"/>
                <a:ea typeface="Arial"/>
                <a:cs typeface="Arial"/>
                <a:sym typeface="Arial"/>
              </a:rPr>
              <a:t>Different Types of Analytics</a:t>
            </a:r>
            <a:endParaRPr sz="3600">
              <a:highlight>
                <a:srgbClr val="FFFFFF"/>
              </a:highlight>
              <a:latin typeface="Arial"/>
              <a:ea typeface="Arial"/>
              <a:cs typeface="Arial"/>
              <a:sym typeface="Arial"/>
            </a:endParaRPr>
          </a:p>
          <a:p>
            <a:pPr marL="0" lvl="0" indent="0" algn="l" rtl="0">
              <a:spcBef>
                <a:spcPts val="0"/>
              </a:spcBef>
              <a:spcAft>
                <a:spcPts val="0"/>
              </a:spcAft>
              <a:buNone/>
            </a:pPr>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E2CC884-4BB7-B728-C535-018E1623A1A2}"/>
                  </a:ext>
                </a:extLst>
              </p14:cNvPr>
              <p14:cNvContentPartPr/>
              <p14:nvPr/>
            </p14:nvContentPartPr>
            <p14:xfrm>
              <a:off x="844560" y="2990880"/>
              <a:ext cx="3118320" cy="2165760"/>
            </p14:xfrm>
          </p:contentPart>
        </mc:Choice>
        <mc:Fallback xmlns="">
          <p:pic>
            <p:nvPicPr>
              <p:cNvPr id="2" name="Ink 1">
                <a:extLst>
                  <a:ext uri="{FF2B5EF4-FFF2-40B4-BE49-F238E27FC236}">
                    <a16:creationId xmlns:a16="http://schemas.microsoft.com/office/drawing/2014/main" id="{6E2CC884-4BB7-B728-C535-018E1623A1A2}"/>
                  </a:ext>
                </a:extLst>
              </p:cNvPr>
              <p:cNvPicPr/>
              <p:nvPr/>
            </p:nvPicPr>
            <p:blipFill>
              <a:blip r:embed="rId5"/>
              <a:stretch>
                <a:fillRect/>
              </a:stretch>
            </p:blipFill>
            <p:spPr>
              <a:xfrm>
                <a:off x="828720" y="2927520"/>
                <a:ext cx="3149640" cy="2292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082C25BC-4A6D-798E-A698-EF6BB671FD58}"/>
                  </a:ext>
                </a:extLst>
              </p14:cNvPr>
              <p14:cNvContentPartPr/>
              <p14:nvPr/>
            </p14:nvContentPartPr>
            <p14:xfrm>
              <a:off x="8858160" y="3232440"/>
              <a:ext cx="419400" cy="444600"/>
            </p14:xfrm>
          </p:contentPart>
        </mc:Choice>
        <mc:Fallback xmlns="">
          <p:pic>
            <p:nvPicPr>
              <p:cNvPr id="3" name="Ink 2">
                <a:extLst>
                  <a:ext uri="{FF2B5EF4-FFF2-40B4-BE49-F238E27FC236}">
                    <a16:creationId xmlns:a16="http://schemas.microsoft.com/office/drawing/2014/main" id="{082C25BC-4A6D-798E-A698-EF6BB671FD58}"/>
                  </a:ext>
                </a:extLst>
              </p:cNvPr>
              <p:cNvPicPr/>
              <p:nvPr/>
            </p:nvPicPr>
            <p:blipFill>
              <a:blip r:embed="rId7"/>
              <a:stretch>
                <a:fillRect/>
              </a:stretch>
            </p:blipFill>
            <p:spPr>
              <a:xfrm>
                <a:off x="8842320" y="3169080"/>
                <a:ext cx="450720" cy="57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3F5CC13C-4DAD-6464-6C61-6EFA1683D59A}"/>
                  </a:ext>
                </a:extLst>
              </p14:cNvPr>
              <p14:cNvContentPartPr/>
              <p14:nvPr/>
            </p14:nvContentPartPr>
            <p14:xfrm>
              <a:off x="9379080" y="3054600"/>
              <a:ext cx="546480" cy="571680"/>
            </p14:xfrm>
          </p:contentPart>
        </mc:Choice>
        <mc:Fallback xmlns="">
          <p:pic>
            <p:nvPicPr>
              <p:cNvPr id="4" name="Ink 3">
                <a:extLst>
                  <a:ext uri="{FF2B5EF4-FFF2-40B4-BE49-F238E27FC236}">
                    <a16:creationId xmlns:a16="http://schemas.microsoft.com/office/drawing/2014/main" id="{3F5CC13C-4DAD-6464-6C61-6EFA1683D59A}"/>
                  </a:ext>
                </a:extLst>
              </p:cNvPr>
              <p:cNvPicPr/>
              <p:nvPr/>
            </p:nvPicPr>
            <p:blipFill>
              <a:blip r:embed="rId9"/>
              <a:stretch>
                <a:fillRect/>
              </a:stretch>
            </p:blipFill>
            <p:spPr>
              <a:xfrm>
                <a:off x="9363240" y="2991240"/>
                <a:ext cx="577800" cy="698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EA74FFF1-AF75-4A84-C5C3-343E3DFDC4D4}"/>
                  </a:ext>
                </a:extLst>
              </p14:cNvPr>
              <p14:cNvContentPartPr/>
              <p14:nvPr/>
            </p14:nvContentPartPr>
            <p14:xfrm>
              <a:off x="10223640" y="2629080"/>
              <a:ext cx="285840" cy="1028880"/>
            </p14:xfrm>
          </p:contentPart>
        </mc:Choice>
        <mc:Fallback xmlns="">
          <p:pic>
            <p:nvPicPr>
              <p:cNvPr id="5" name="Ink 4">
                <a:extLst>
                  <a:ext uri="{FF2B5EF4-FFF2-40B4-BE49-F238E27FC236}">
                    <a16:creationId xmlns:a16="http://schemas.microsoft.com/office/drawing/2014/main" id="{EA74FFF1-AF75-4A84-C5C3-343E3DFDC4D4}"/>
                  </a:ext>
                </a:extLst>
              </p:cNvPr>
              <p:cNvPicPr/>
              <p:nvPr/>
            </p:nvPicPr>
            <p:blipFill>
              <a:blip r:embed="rId11"/>
              <a:stretch>
                <a:fillRect/>
              </a:stretch>
            </p:blipFill>
            <p:spPr>
              <a:xfrm>
                <a:off x="10207800" y="2565720"/>
                <a:ext cx="317160" cy="1155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A9208EE9-42A0-95A3-E2EF-760C718E7FCD}"/>
                  </a:ext>
                </a:extLst>
              </p14:cNvPr>
              <p14:cNvContentPartPr/>
              <p14:nvPr/>
            </p14:nvContentPartPr>
            <p14:xfrm>
              <a:off x="10864800" y="2990880"/>
              <a:ext cx="260640" cy="616320"/>
            </p14:xfrm>
          </p:contentPart>
        </mc:Choice>
        <mc:Fallback xmlns="">
          <p:pic>
            <p:nvPicPr>
              <p:cNvPr id="6" name="Ink 5">
                <a:extLst>
                  <a:ext uri="{FF2B5EF4-FFF2-40B4-BE49-F238E27FC236}">
                    <a16:creationId xmlns:a16="http://schemas.microsoft.com/office/drawing/2014/main" id="{A9208EE9-42A0-95A3-E2EF-760C718E7FCD}"/>
                  </a:ext>
                </a:extLst>
              </p:cNvPr>
              <p:cNvPicPr/>
              <p:nvPr/>
            </p:nvPicPr>
            <p:blipFill>
              <a:blip r:embed="rId13"/>
              <a:stretch>
                <a:fillRect/>
              </a:stretch>
            </p:blipFill>
            <p:spPr>
              <a:xfrm>
                <a:off x="10848960" y="2927520"/>
                <a:ext cx="291960" cy="743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D4B4BDCA-24CF-08FF-8BD4-501AD13454A3}"/>
                  </a:ext>
                </a:extLst>
              </p14:cNvPr>
              <p14:cNvContentPartPr/>
              <p14:nvPr/>
            </p14:nvContentPartPr>
            <p14:xfrm>
              <a:off x="8318520" y="2724120"/>
              <a:ext cx="3283200" cy="1264320"/>
            </p14:xfrm>
          </p:contentPart>
        </mc:Choice>
        <mc:Fallback xmlns="">
          <p:pic>
            <p:nvPicPr>
              <p:cNvPr id="7" name="Ink 6">
                <a:extLst>
                  <a:ext uri="{FF2B5EF4-FFF2-40B4-BE49-F238E27FC236}">
                    <a16:creationId xmlns:a16="http://schemas.microsoft.com/office/drawing/2014/main" id="{D4B4BDCA-24CF-08FF-8BD4-501AD13454A3}"/>
                  </a:ext>
                </a:extLst>
              </p:cNvPr>
              <p:cNvPicPr/>
              <p:nvPr/>
            </p:nvPicPr>
            <p:blipFill>
              <a:blip r:embed="rId15"/>
              <a:stretch>
                <a:fillRect/>
              </a:stretch>
            </p:blipFill>
            <p:spPr>
              <a:xfrm>
                <a:off x="8302680" y="2660760"/>
                <a:ext cx="3314520" cy="1391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C55CD55F-BD40-7FE8-E88C-931F8C9C0E56}"/>
                  </a:ext>
                </a:extLst>
              </p14:cNvPr>
              <p14:cNvContentPartPr/>
              <p14:nvPr/>
            </p14:nvContentPartPr>
            <p14:xfrm>
              <a:off x="5365800" y="6064200"/>
              <a:ext cx="806760" cy="140400"/>
            </p14:xfrm>
          </p:contentPart>
        </mc:Choice>
        <mc:Fallback xmlns="">
          <p:pic>
            <p:nvPicPr>
              <p:cNvPr id="8" name="Ink 7">
                <a:extLst>
                  <a:ext uri="{FF2B5EF4-FFF2-40B4-BE49-F238E27FC236}">
                    <a16:creationId xmlns:a16="http://schemas.microsoft.com/office/drawing/2014/main" id="{C55CD55F-BD40-7FE8-E88C-931F8C9C0E56}"/>
                  </a:ext>
                </a:extLst>
              </p:cNvPr>
              <p:cNvPicPr/>
              <p:nvPr/>
            </p:nvPicPr>
            <p:blipFill>
              <a:blip r:embed="rId17"/>
              <a:stretch>
                <a:fillRect/>
              </a:stretch>
            </p:blipFill>
            <p:spPr>
              <a:xfrm>
                <a:off x="5349960" y="6000840"/>
                <a:ext cx="8380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Ink 8">
                <a:extLst>
                  <a:ext uri="{FF2B5EF4-FFF2-40B4-BE49-F238E27FC236}">
                    <a16:creationId xmlns:a16="http://schemas.microsoft.com/office/drawing/2014/main" id="{A85FE1F5-EC04-06B9-1F09-765941F944AF}"/>
                  </a:ext>
                </a:extLst>
              </p14:cNvPr>
              <p14:cNvContentPartPr/>
              <p14:nvPr/>
            </p14:nvContentPartPr>
            <p14:xfrm>
              <a:off x="6921360" y="5816880"/>
              <a:ext cx="540360" cy="374760"/>
            </p14:xfrm>
          </p:contentPart>
        </mc:Choice>
        <mc:Fallback xmlns="">
          <p:pic>
            <p:nvPicPr>
              <p:cNvPr id="9" name="Ink 8">
                <a:extLst>
                  <a:ext uri="{FF2B5EF4-FFF2-40B4-BE49-F238E27FC236}">
                    <a16:creationId xmlns:a16="http://schemas.microsoft.com/office/drawing/2014/main" id="{A85FE1F5-EC04-06B9-1F09-765941F944AF}"/>
                  </a:ext>
                </a:extLst>
              </p:cNvPr>
              <p:cNvPicPr/>
              <p:nvPr/>
            </p:nvPicPr>
            <p:blipFill>
              <a:blip r:embed="rId19"/>
              <a:stretch>
                <a:fillRect/>
              </a:stretch>
            </p:blipFill>
            <p:spPr>
              <a:xfrm>
                <a:off x="6905520" y="5753520"/>
                <a:ext cx="57168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Ink 9">
                <a:extLst>
                  <a:ext uri="{FF2B5EF4-FFF2-40B4-BE49-F238E27FC236}">
                    <a16:creationId xmlns:a16="http://schemas.microsoft.com/office/drawing/2014/main" id="{1C307AD6-9C3D-4E7C-7E1B-5BBB1E3EB4F8}"/>
                  </a:ext>
                </a:extLst>
              </p14:cNvPr>
              <p14:cNvContentPartPr/>
              <p14:nvPr/>
            </p14:nvContentPartPr>
            <p14:xfrm>
              <a:off x="8667720" y="5765760"/>
              <a:ext cx="806760" cy="610200"/>
            </p14:xfrm>
          </p:contentPart>
        </mc:Choice>
        <mc:Fallback xmlns="">
          <p:pic>
            <p:nvPicPr>
              <p:cNvPr id="10" name="Ink 9">
                <a:extLst>
                  <a:ext uri="{FF2B5EF4-FFF2-40B4-BE49-F238E27FC236}">
                    <a16:creationId xmlns:a16="http://schemas.microsoft.com/office/drawing/2014/main" id="{1C307AD6-9C3D-4E7C-7E1B-5BBB1E3EB4F8}"/>
                  </a:ext>
                </a:extLst>
              </p:cNvPr>
              <p:cNvPicPr/>
              <p:nvPr/>
            </p:nvPicPr>
            <p:blipFill>
              <a:blip r:embed="rId21"/>
              <a:stretch>
                <a:fillRect/>
              </a:stretch>
            </p:blipFill>
            <p:spPr>
              <a:xfrm>
                <a:off x="8651880" y="5702400"/>
                <a:ext cx="838080" cy="736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Ink 10">
                <a:extLst>
                  <a:ext uri="{FF2B5EF4-FFF2-40B4-BE49-F238E27FC236}">
                    <a16:creationId xmlns:a16="http://schemas.microsoft.com/office/drawing/2014/main" id="{7E3E9506-C35E-82AD-354F-F29EA6418BD3}"/>
                  </a:ext>
                </a:extLst>
              </p14:cNvPr>
              <p14:cNvContentPartPr/>
              <p14:nvPr/>
            </p14:nvContentPartPr>
            <p14:xfrm>
              <a:off x="10522080" y="6140520"/>
              <a:ext cx="838440" cy="298800"/>
            </p14:xfrm>
          </p:contentPart>
        </mc:Choice>
        <mc:Fallback xmlns="">
          <p:pic>
            <p:nvPicPr>
              <p:cNvPr id="11" name="Ink 10">
                <a:extLst>
                  <a:ext uri="{FF2B5EF4-FFF2-40B4-BE49-F238E27FC236}">
                    <a16:creationId xmlns:a16="http://schemas.microsoft.com/office/drawing/2014/main" id="{7E3E9506-C35E-82AD-354F-F29EA6418BD3}"/>
                  </a:ext>
                </a:extLst>
              </p:cNvPr>
              <p:cNvPicPr/>
              <p:nvPr/>
            </p:nvPicPr>
            <p:blipFill>
              <a:blip r:embed="rId23"/>
              <a:stretch>
                <a:fillRect/>
              </a:stretch>
            </p:blipFill>
            <p:spPr>
              <a:xfrm>
                <a:off x="10506240" y="6077160"/>
                <a:ext cx="869760" cy="425520"/>
              </a:xfrm>
              <a:prstGeom prst="rect">
                <a:avLst/>
              </a:prstGeom>
            </p:spPr>
          </p:pic>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89" name="Google Shape;489;p71"/>
          <p:cNvSpPr txBox="1">
            <a:spLocks noGrp="1"/>
          </p:cNvSpPr>
          <p:nvPr>
            <p:ph type="body" idx="1"/>
          </p:nvPr>
        </p:nvSpPr>
        <p:spPr>
          <a:xfrm>
            <a:off x="838200" y="1825625"/>
            <a:ext cx="10895400" cy="4351200"/>
          </a:xfrm>
          <a:prstGeom prst="rect">
            <a:avLst/>
          </a:prstGeom>
        </p:spPr>
        <p:txBody>
          <a:bodyPr spcFirstLastPara="1" wrap="square" lIns="91425" tIns="45700" rIns="91425" bIns="45700" anchor="t" anchorCtr="0">
            <a:noAutofit/>
          </a:bodyPr>
          <a:lstStyle/>
          <a:p>
            <a:pPr marL="457200" marR="0" lvl="0" indent="-406400" algn="just" rtl="0">
              <a:lnSpc>
                <a:spcPct val="90000"/>
              </a:lnSpc>
              <a:spcBef>
                <a:spcPts val="1000"/>
              </a:spcBef>
              <a:spcAft>
                <a:spcPts val="0"/>
              </a:spcAft>
              <a:buSzPts val="2800"/>
              <a:buChar char="●"/>
            </a:pPr>
            <a:r>
              <a:rPr lang="en-IN" b="1"/>
              <a:t>Descriptive Analytics ( What happened?)</a:t>
            </a:r>
            <a:endParaRPr b="1"/>
          </a:p>
          <a:p>
            <a:pPr marL="457200" marR="0" lvl="0" indent="0" algn="just" rtl="0">
              <a:lnSpc>
                <a:spcPct val="90000"/>
              </a:lnSpc>
              <a:spcBef>
                <a:spcPts val="1000"/>
              </a:spcBef>
              <a:spcAft>
                <a:spcPts val="0"/>
              </a:spcAft>
              <a:buNone/>
            </a:pPr>
            <a:endParaRPr/>
          </a:p>
          <a:p>
            <a:pPr marL="914400" marR="0" lvl="1" indent="-406400" algn="just" rtl="0">
              <a:lnSpc>
                <a:spcPct val="90000"/>
              </a:lnSpc>
              <a:spcBef>
                <a:spcPts val="1000"/>
              </a:spcBef>
              <a:spcAft>
                <a:spcPts val="0"/>
              </a:spcAft>
              <a:buSzPts val="2800"/>
              <a:buChar char="○"/>
            </a:pPr>
            <a:r>
              <a:rPr lang="en-IN" sz="2800"/>
              <a:t>Descriptive analytics is the branch of analytics that involves the interpretation and summarization of </a:t>
            </a:r>
            <a:r>
              <a:rPr lang="en-IN" sz="2800" b="1"/>
              <a:t>historical data</a:t>
            </a:r>
            <a:r>
              <a:rPr lang="en-IN" sz="2800"/>
              <a:t> to understand </a:t>
            </a:r>
            <a:r>
              <a:rPr lang="en-IN" sz="2800" b="1"/>
              <a:t>what </a:t>
            </a:r>
            <a:r>
              <a:rPr lang="en-IN" sz="2800"/>
              <a:t>has happened in the past.</a:t>
            </a:r>
            <a:endParaRPr sz="1200">
              <a:solidFill>
                <a:srgbClr val="374151"/>
              </a:solidFill>
              <a:latin typeface="Roboto"/>
              <a:ea typeface="Roboto"/>
              <a:cs typeface="Roboto"/>
              <a:sym typeface="Roboto"/>
            </a:endParaRPr>
          </a:p>
          <a:p>
            <a:pPr marL="914400" marR="0" lvl="1" indent="-406400" algn="just" rtl="0">
              <a:lnSpc>
                <a:spcPct val="90000"/>
              </a:lnSpc>
              <a:spcBef>
                <a:spcPts val="0"/>
              </a:spcBef>
              <a:spcAft>
                <a:spcPts val="0"/>
              </a:spcAft>
              <a:buSzPts val="2800"/>
              <a:buChar char="○"/>
            </a:pPr>
            <a:r>
              <a:rPr lang="en-IN" sz="2800"/>
              <a:t>This is the baseline and the place that all organizations should start</a:t>
            </a:r>
            <a:endParaRPr sz="2800"/>
          </a:p>
          <a:p>
            <a:pPr marL="914400" marR="0" lvl="1" indent="-406400" algn="just" rtl="0">
              <a:lnSpc>
                <a:spcPct val="90000"/>
              </a:lnSpc>
              <a:spcBef>
                <a:spcPts val="0"/>
              </a:spcBef>
              <a:spcAft>
                <a:spcPts val="0"/>
              </a:spcAft>
              <a:buSzPts val="2800"/>
              <a:buChar char="○"/>
            </a:pPr>
            <a:r>
              <a:rPr lang="en-IN" sz="2800"/>
              <a:t>It looks at the events of the past and tries to identify specific patterns within the data.</a:t>
            </a:r>
            <a:endParaRPr sz="2800"/>
          </a:p>
          <a:p>
            <a:pPr marL="914400" marR="0" lvl="1" indent="-406400" algn="just" rtl="0">
              <a:lnSpc>
                <a:spcPct val="90000"/>
              </a:lnSpc>
              <a:spcBef>
                <a:spcPts val="0"/>
              </a:spcBef>
              <a:spcAft>
                <a:spcPts val="0"/>
              </a:spcAft>
              <a:buSzPts val="2800"/>
              <a:buChar char="○"/>
            </a:pPr>
            <a:r>
              <a:rPr lang="en-IN" sz="2800"/>
              <a:t>Visualizations commonly used for Description Analytics include pie charts, bar charts, tables, or line graphs.</a:t>
            </a:r>
            <a:endParaRPr sz="2800"/>
          </a:p>
          <a:p>
            <a:pPr marL="914400" marR="0" lvl="0" indent="0" algn="just" rtl="0">
              <a:lnSpc>
                <a:spcPct val="90000"/>
              </a:lnSpc>
              <a:spcBef>
                <a:spcPts val="1000"/>
              </a:spcBef>
              <a:spcAft>
                <a:spcPts val="0"/>
              </a:spcAft>
              <a:buNone/>
            </a:pPr>
            <a:endParaRPr>
              <a:solidFill>
                <a:srgbClr val="7A7A7A"/>
              </a:solidFill>
              <a:highlight>
                <a:srgbClr val="FFFFFF"/>
              </a:highlight>
              <a:latin typeface="Roboto"/>
              <a:ea typeface="Roboto"/>
              <a:cs typeface="Roboto"/>
              <a:sym typeface="Roboto"/>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965E1C6-506E-4428-A5A5-21F4E793DBAC}"/>
                  </a:ext>
                </a:extLst>
              </p14:cNvPr>
              <p14:cNvContentPartPr/>
              <p14:nvPr/>
            </p14:nvContentPartPr>
            <p14:xfrm>
              <a:off x="1758960" y="3390840"/>
              <a:ext cx="6058080" cy="667440"/>
            </p14:xfrm>
          </p:contentPart>
        </mc:Choice>
        <mc:Fallback xmlns="">
          <p:pic>
            <p:nvPicPr>
              <p:cNvPr id="2" name="Ink 1">
                <a:extLst>
                  <a:ext uri="{FF2B5EF4-FFF2-40B4-BE49-F238E27FC236}">
                    <a16:creationId xmlns:a16="http://schemas.microsoft.com/office/drawing/2014/main" id="{B965E1C6-506E-4428-A5A5-21F4E793DBAC}"/>
                  </a:ext>
                </a:extLst>
              </p:cNvPr>
              <p:cNvPicPr/>
              <p:nvPr/>
            </p:nvPicPr>
            <p:blipFill>
              <a:blip r:embed="rId4"/>
              <a:stretch>
                <a:fillRect/>
              </a:stretch>
            </p:blipFill>
            <p:spPr>
              <a:xfrm>
                <a:off x="1743120" y="3327480"/>
                <a:ext cx="6089400" cy="794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7909228B-7E4B-F1E4-C02B-8D09BFFE6AE5}"/>
                  </a:ext>
                </a:extLst>
              </p14:cNvPr>
              <p14:cNvContentPartPr/>
              <p14:nvPr/>
            </p14:nvContentPartPr>
            <p14:xfrm>
              <a:off x="6718320" y="3314880"/>
              <a:ext cx="2806920" cy="425880"/>
            </p14:xfrm>
          </p:contentPart>
        </mc:Choice>
        <mc:Fallback xmlns="">
          <p:pic>
            <p:nvPicPr>
              <p:cNvPr id="3" name="Ink 2">
                <a:extLst>
                  <a:ext uri="{FF2B5EF4-FFF2-40B4-BE49-F238E27FC236}">
                    <a16:creationId xmlns:a16="http://schemas.microsoft.com/office/drawing/2014/main" id="{7909228B-7E4B-F1E4-C02B-8D09BFFE6AE5}"/>
                  </a:ext>
                </a:extLst>
              </p:cNvPr>
              <p:cNvPicPr/>
              <p:nvPr/>
            </p:nvPicPr>
            <p:blipFill>
              <a:blip r:embed="rId6"/>
              <a:stretch>
                <a:fillRect/>
              </a:stretch>
            </p:blipFill>
            <p:spPr>
              <a:xfrm>
                <a:off x="6702480" y="3251520"/>
                <a:ext cx="283824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03FCBA14-19EE-44FD-8E2B-908026859198}"/>
                  </a:ext>
                </a:extLst>
              </p14:cNvPr>
              <p14:cNvContentPartPr/>
              <p14:nvPr/>
            </p14:nvContentPartPr>
            <p14:xfrm>
              <a:off x="1733400" y="3676680"/>
              <a:ext cx="4509000" cy="381600"/>
            </p14:xfrm>
          </p:contentPart>
        </mc:Choice>
        <mc:Fallback xmlns="">
          <p:pic>
            <p:nvPicPr>
              <p:cNvPr id="4" name="Ink 3">
                <a:extLst>
                  <a:ext uri="{FF2B5EF4-FFF2-40B4-BE49-F238E27FC236}">
                    <a16:creationId xmlns:a16="http://schemas.microsoft.com/office/drawing/2014/main" id="{03FCBA14-19EE-44FD-8E2B-908026859198}"/>
                  </a:ext>
                </a:extLst>
              </p:cNvPr>
              <p:cNvPicPr/>
              <p:nvPr/>
            </p:nvPicPr>
            <p:blipFill>
              <a:blip r:embed="rId8"/>
              <a:stretch>
                <a:fillRect/>
              </a:stretch>
            </p:blipFill>
            <p:spPr>
              <a:xfrm>
                <a:off x="1717560" y="3613320"/>
                <a:ext cx="4540320" cy="508320"/>
              </a:xfrm>
              <a:prstGeom prst="rect">
                <a:avLst/>
              </a:prstGeom>
            </p:spPr>
          </p:pic>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7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96" name="Google Shape;496;p72"/>
          <p:cNvSpPr txBox="1">
            <a:spLocks noGrp="1"/>
          </p:cNvSpPr>
          <p:nvPr>
            <p:ph type="body" idx="1"/>
          </p:nvPr>
        </p:nvSpPr>
        <p:spPr>
          <a:xfrm>
            <a:off x="1676400" y="5085883"/>
            <a:ext cx="8730000" cy="1548000"/>
          </a:xfrm>
          <a:prstGeom prst="rect">
            <a:avLst/>
          </a:prstGeom>
        </p:spPr>
        <p:txBody>
          <a:bodyPr spcFirstLastPara="1" wrap="square" lIns="91425" tIns="45700" rIns="91425" bIns="45700" anchor="t" anchorCtr="0">
            <a:noAutofit/>
          </a:bodyPr>
          <a:lstStyle/>
          <a:p>
            <a:pPr marL="914400" marR="0" lvl="1" indent="-406400" algn="just" rtl="0">
              <a:lnSpc>
                <a:spcPct val="90000"/>
              </a:lnSpc>
              <a:spcBef>
                <a:spcPts val="1000"/>
              </a:spcBef>
              <a:spcAft>
                <a:spcPts val="0"/>
              </a:spcAft>
              <a:buSzPts val="2800"/>
              <a:buChar char="○"/>
            </a:pPr>
            <a:r>
              <a:rPr lang="en-IN" sz="2800"/>
              <a:t>The chart below shows sales from 12 months through this we can identify the trend of sales.</a:t>
            </a:r>
            <a:endParaRPr sz="2800"/>
          </a:p>
          <a:p>
            <a:pPr marL="914400" marR="0" lvl="1" indent="-406400" algn="just" rtl="0">
              <a:lnSpc>
                <a:spcPct val="90000"/>
              </a:lnSpc>
              <a:spcBef>
                <a:spcPts val="0"/>
              </a:spcBef>
              <a:spcAft>
                <a:spcPts val="0"/>
              </a:spcAft>
              <a:buSzPts val="2800"/>
              <a:buChar char="○"/>
            </a:pPr>
            <a:r>
              <a:rPr lang="en-IN" sz="2800"/>
              <a:t>Observe increase in sales in October and December, with a decrease in November.</a:t>
            </a:r>
            <a:endParaRPr sz="2800"/>
          </a:p>
        </p:txBody>
      </p:sp>
      <p:pic>
        <p:nvPicPr>
          <p:cNvPr id="497" name="Google Shape;497;p72"/>
          <p:cNvPicPr preferRelativeResize="0"/>
          <p:nvPr/>
        </p:nvPicPr>
        <p:blipFill>
          <a:blip r:embed="rId3">
            <a:alphaModFix/>
          </a:blip>
          <a:stretch>
            <a:fillRect/>
          </a:stretch>
        </p:blipFill>
        <p:spPr>
          <a:xfrm>
            <a:off x="1366850" y="365125"/>
            <a:ext cx="9438076" cy="4539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30" name="Google Shape;130;p1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IN"/>
              <a:t>Web 2.0 is the </a:t>
            </a:r>
            <a:r>
              <a:rPr lang="en-IN" b="1"/>
              <a:t>business revolution </a:t>
            </a:r>
            <a:r>
              <a:rPr lang="en-IN"/>
              <a:t>in the computer industry caused by the move to the internet as platform</a:t>
            </a:r>
            <a:endParaRPr/>
          </a:p>
          <a:p>
            <a:pPr marL="914400" lvl="1" indent="-342900" algn="l" rtl="0">
              <a:spcBef>
                <a:spcPts val="0"/>
              </a:spcBef>
              <a:spcAft>
                <a:spcPts val="0"/>
              </a:spcAft>
              <a:buSzPts val="1800"/>
              <a:buChar char="•"/>
            </a:pPr>
            <a:r>
              <a:rPr lang="en-IN"/>
              <a:t>Recommendation Systems</a:t>
            </a:r>
            <a:endParaRPr/>
          </a:p>
          <a:p>
            <a:pPr marL="457200" lvl="0" indent="-342900" algn="l" rtl="0">
              <a:spcBef>
                <a:spcPts val="0"/>
              </a:spcBef>
              <a:spcAft>
                <a:spcPts val="0"/>
              </a:spcAft>
              <a:buSzPts val="1800"/>
              <a:buChar char="•"/>
            </a:pPr>
            <a:r>
              <a:rPr lang="en-IN"/>
              <a:t>But Security was an issue!</a:t>
            </a:r>
            <a:endParaRPr/>
          </a:p>
          <a:p>
            <a:pPr marL="457200" lvl="0" indent="0" algn="l" rtl="0">
              <a:spcBef>
                <a:spcPts val="1000"/>
              </a:spcBef>
              <a:spcAft>
                <a:spcPts val="0"/>
              </a:spcAft>
              <a:buNone/>
            </a:pPr>
            <a:endParaRPr/>
          </a:p>
        </p:txBody>
      </p:sp>
      <p:pic>
        <p:nvPicPr>
          <p:cNvPr id="131" name="Google Shape;131;p19"/>
          <p:cNvPicPr preferRelativeResize="0"/>
          <p:nvPr/>
        </p:nvPicPr>
        <p:blipFill>
          <a:blip r:embed="rId3">
            <a:alphaModFix/>
          </a:blip>
          <a:stretch>
            <a:fillRect/>
          </a:stretch>
        </p:blipFill>
        <p:spPr>
          <a:xfrm>
            <a:off x="2657475" y="3498238"/>
            <a:ext cx="6877050" cy="39147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504" name="Google Shape;504;p7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IN" b="1">
                <a:highlight>
                  <a:srgbClr val="FFFFFF"/>
                </a:highlight>
                <a:latin typeface="Arial"/>
                <a:ea typeface="Arial"/>
                <a:cs typeface="Arial"/>
                <a:sym typeface="Arial"/>
              </a:rPr>
              <a:t>Diagnostic Analytics (Why did it happen? )</a:t>
            </a:r>
            <a:endParaRPr b="1">
              <a:highlight>
                <a:srgbClr val="FFFFFF"/>
              </a:highlight>
              <a:latin typeface="Arial"/>
              <a:ea typeface="Arial"/>
              <a:cs typeface="Arial"/>
              <a:sym typeface="Arial"/>
            </a:endParaRPr>
          </a:p>
          <a:p>
            <a:pPr marL="914400" marR="0" lvl="1" indent="-406400" algn="just" rtl="0">
              <a:lnSpc>
                <a:spcPct val="90000"/>
              </a:lnSpc>
              <a:spcBef>
                <a:spcPts val="1500"/>
              </a:spcBef>
              <a:spcAft>
                <a:spcPts val="0"/>
              </a:spcAft>
              <a:buSzPts val="2800"/>
              <a:buChar char="○"/>
            </a:pPr>
            <a:r>
              <a:rPr lang="en-IN" sz="2800"/>
              <a:t>This is a form of advanced analytics that examines data or content to answer the question, “Why did it happen?”.</a:t>
            </a:r>
            <a:endParaRPr sz="2800"/>
          </a:p>
          <a:p>
            <a:pPr marL="914400" marR="0" lvl="1" indent="-406400" algn="just" rtl="0">
              <a:lnSpc>
                <a:spcPct val="90000"/>
              </a:lnSpc>
              <a:spcBef>
                <a:spcPts val="0"/>
              </a:spcBef>
              <a:spcAft>
                <a:spcPts val="0"/>
              </a:spcAft>
              <a:buSzPts val="2800"/>
              <a:buChar char="○"/>
            </a:pPr>
            <a:r>
              <a:rPr lang="en-IN" sz="2800"/>
              <a:t>This is the second step as you must first understand what happened to be able to identify why it happened.</a:t>
            </a:r>
            <a:endParaRPr sz="2800"/>
          </a:p>
          <a:p>
            <a:pPr marL="914400" marR="0" lvl="1" indent="-406400" algn="just" rtl="0">
              <a:lnSpc>
                <a:spcPct val="90000"/>
              </a:lnSpc>
              <a:spcBef>
                <a:spcPts val="0"/>
              </a:spcBef>
              <a:spcAft>
                <a:spcPts val="0"/>
              </a:spcAft>
              <a:buSzPts val="2800"/>
              <a:buChar char="○"/>
            </a:pPr>
            <a:r>
              <a:rPr lang="en-IN" sz="2800"/>
              <a:t>Once  an organization achieves descriptive insights, they can apply diagnostics with a little more work.</a:t>
            </a:r>
            <a:endParaRPr sz="2800"/>
          </a:p>
          <a:p>
            <a:pPr marL="914400" marR="0" lvl="1" indent="-406400" algn="just" rtl="0">
              <a:lnSpc>
                <a:spcPct val="90000"/>
              </a:lnSpc>
              <a:spcBef>
                <a:spcPts val="0"/>
              </a:spcBef>
              <a:spcAft>
                <a:spcPts val="0"/>
              </a:spcAft>
              <a:buSzPts val="2800"/>
              <a:buChar char="○"/>
            </a:pPr>
            <a:r>
              <a:rPr lang="en-IN" sz="2800"/>
              <a:t>It is characterized by techniques such as drill-down, data discovery, data mining, and correlations.</a:t>
            </a:r>
            <a:endParaRPr sz="2800"/>
          </a:p>
          <a:p>
            <a:pPr marL="914400" marR="0" lvl="0" indent="0" algn="just" rtl="0">
              <a:lnSpc>
                <a:spcPct val="90000"/>
              </a:lnSpc>
              <a:spcBef>
                <a:spcPts val="1000"/>
              </a:spcBef>
              <a:spcAft>
                <a:spcPts val="0"/>
              </a:spcAft>
              <a:buNone/>
            </a:pPr>
            <a:endParaRPr sz="2800"/>
          </a:p>
          <a:p>
            <a:pPr marL="0" lvl="0" indent="0" algn="l" rtl="0">
              <a:lnSpc>
                <a:spcPct val="120000"/>
              </a:lnSpc>
              <a:spcBef>
                <a:spcPts val="0"/>
              </a:spcBef>
              <a:spcAft>
                <a:spcPts val="0"/>
              </a:spcAft>
              <a:buClr>
                <a:schemeClr val="dk1"/>
              </a:buClr>
              <a:buSzPts val="1100"/>
              <a:buFont typeface="Arial"/>
              <a:buNone/>
            </a:pPr>
            <a:r>
              <a:rPr lang="en-IN" sz="2200" b="1" u="sng">
                <a:solidFill>
                  <a:schemeClr val="hlink"/>
                </a:solidFill>
                <a:highlight>
                  <a:srgbClr val="FFFFFF"/>
                </a:highlight>
                <a:latin typeface="Arial"/>
                <a:ea typeface="Arial"/>
                <a:cs typeface="Arial"/>
                <a:sym typeface="Arial"/>
                <a:hlinkClick r:id="rId3"/>
              </a:rPr>
              <a:t>Example</a:t>
            </a:r>
            <a:r>
              <a:rPr lang="en-IN" sz="2200" b="1">
                <a:highlight>
                  <a:srgbClr val="FFFFFF"/>
                </a:highlight>
                <a:latin typeface="Arial"/>
                <a:ea typeface="Arial"/>
                <a:cs typeface="Arial"/>
                <a:sym typeface="Arial"/>
              </a:rPr>
              <a:t> </a:t>
            </a:r>
            <a:r>
              <a:rPr lang="en-IN" sz="2200">
                <a:solidFill>
                  <a:srgbClr val="7A7A7A"/>
                </a:solidFill>
                <a:highlight>
                  <a:srgbClr val="FFFFFF"/>
                </a:highlight>
                <a:latin typeface="Roboto"/>
                <a:ea typeface="Roboto"/>
                <a:cs typeface="Roboto"/>
                <a:sym typeface="Roboto"/>
              </a:rPr>
              <a:t> you hover over you can see a breakdown by segment. You can now see which segments contributed the most to an increase in sales.</a:t>
            </a:r>
            <a:endParaRPr sz="2200" b="1">
              <a:highlight>
                <a:srgbClr val="FFFFFF"/>
              </a:highlight>
              <a:latin typeface="Arial"/>
              <a:ea typeface="Arial"/>
              <a:cs typeface="Arial"/>
              <a:sym typeface="Arial"/>
            </a:endParaRPr>
          </a:p>
          <a:p>
            <a:pPr marL="0" lvl="0" indent="0" algn="l" rtl="0">
              <a:spcBef>
                <a:spcPts val="1500"/>
              </a:spcBef>
              <a:spcAft>
                <a:spcPts val="0"/>
              </a:spcAft>
              <a:buNone/>
            </a:pPr>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550A170-B602-E7F9-A865-7A217BDF2B16}"/>
                  </a:ext>
                </a:extLst>
              </p14:cNvPr>
              <p14:cNvContentPartPr/>
              <p14:nvPr/>
            </p14:nvContentPartPr>
            <p14:xfrm>
              <a:off x="825480" y="1892520"/>
              <a:ext cx="3683520" cy="406800"/>
            </p14:xfrm>
          </p:contentPart>
        </mc:Choice>
        <mc:Fallback xmlns="">
          <p:pic>
            <p:nvPicPr>
              <p:cNvPr id="2" name="Ink 1">
                <a:extLst>
                  <a:ext uri="{FF2B5EF4-FFF2-40B4-BE49-F238E27FC236}">
                    <a16:creationId xmlns:a16="http://schemas.microsoft.com/office/drawing/2014/main" id="{E550A170-B602-E7F9-A865-7A217BDF2B16}"/>
                  </a:ext>
                </a:extLst>
              </p:cNvPr>
              <p:cNvPicPr/>
              <p:nvPr/>
            </p:nvPicPr>
            <p:blipFill>
              <a:blip r:embed="rId5"/>
              <a:stretch>
                <a:fillRect/>
              </a:stretch>
            </p:blipFill>
            <p:spPr>
              <a:xfrm>
                <a:off x="809640" y="1829160"/>
                <a:ext cx="371484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9F867962-9621-EA2B-1F38-A7AF7D6DBCBC}"/>
                  </a:ext>
                </a:extLst>
              </p14:cNvPr>
              <p14:cNvContentPartPr/>
              <p14:nvPr/>
            </p14:nvContentPartPr>
            <p14:xfrm>
              <a:off x="4686480" y="1886040"/>
              <a:ext cx="781200" cy="368640"/>
            </p14:xfrm>
          </p:contentPart>
        </mc:Choice>
        <mc:Fallback xmlns="">
          <p:pic>
            <p:nvPicPr>
              <p:cNvPr id="3" name="Ink 2">
                <a:extLst>
                  <a:ext uri="{FF2B5EF4-FFF2-40B4-BE49-F238E27FC236}">
                    <a16:creationId xmlns:a16="http://schemas.microsoft.com/office/drawing/2014/main" id="{9F867962-9621-EA2B-1F38-A7AF7D6DBCBC}"/>
                  </a:ext>
                </a:extLst>
              </p:cNvPr>
              <p:cNvPicPr/>
              <p:nvPr/>
            </p:nvPicPr>
            <p:blipFill>
              <a:blip r:embed="rId7"/>
              <a:stretch>
                <a:fillRect/>
              </a:stretch>
            </p:blipFill>
            <p:spPr>
              <a:xfrm>
                <a:off x="4670640" y="1822680"/>
                <a:ext cx="81252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7914C585-A3E3-F6BD-AC43-9D4AE77E4E8E}"/>
                  </a:ext>
                </a:extLst>
              </p14:cNvPr>
              <p14:cNvContentPartPr/>
              <p14:nvPr/>
            </p14:nvContentPartPr>
            <p14:xfrm>
              <a:off x="1434960" y="4038840"/>
              <a:ext cx="603720" cy="355680"/>
            </p14:xfrm>
          </p:contentPart>
        </mc:Choice>
        <mc:Fallback xmlns="">
          <p:pic>
            <p:nvPicPr>
              <p:cNvPr id="4" name="Ink 3">
                <a:extLst>
                  <a:ext uri="{FF2B5EF4-FFF2-40B4-BE49-F238E27FC236}">
                    <a16:creationId xmlns:a16="http://schemas.microsoft.com/office/drawing/2014/main" id="{7914C585-A3E3-F6BD-AC43-9D4AE77E4E8E}"/>
                  </a:ext>
                </a:extLst>
              </p:cNvPr>
              <p:cNvPicPr/>
              <p:nvPr/>
            </p:nvPicPr>
            <p:blipFill>
              <a:blip r:embed="rId9"/>
              <a:stretch>
                <a:fillRect/>
              </a:stretch>
            </p:blipFill>
            <p:spPr>
              <a:xfrm>
                <a:off x="1419120" y="3975480"/>
                <a:ext cx="63504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1F9DF9A7-8830-6BCD-4FDE-7DD763075441}"/>
                  </a:ext>
                </a:extLst>
              </p14:cNvPr>
              <p14:cNvContentPartPr/>
              <p14:nvPr/>
            </p14:nvContentPartPr>
            <p14:xfrm>
              <a:off x="8788320" y="4991040"/>
              <a:ext cx="2413440" cy="153000"/>
            </p14:xfrm>
          </p:contentPart>
        </mc:Choice>
        <mc:Fallback xmlns="">
          <p:pic>
            <p:nvPicPr>
              <p:cNvPr id="5" name="Ink 4">
                <a:extLst>
                  <a:ext uri="{FF2B5EF4-FFF2-40B4-BE49-F238E27FC236}">
                    <a16:creationId xmlns:a16="http://schemas.microsoft.com/office/drawing/2014/main" id="{1F9DF9A7-8830-6BCD-4FDE-7DD763075441}"/>
                  </a:ext>
                </a:extLst>
              </p:cNvPr>
              <p:cNvPicPr/>
              <p:nvPr/>
            </p:nvPicPr>
            <p:blipFill>
              <a:blip r:embed="rId11"/>
              <a:stretch>
                <a:fillRect/>
              </a:stretch>
            </p:blipFill>
            <p:spPr>
              <a:xfrm>
                <a:off x="8772480" y="4927680"/>
                <a:ext cx="24447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8CE4B31B-C886-5E09-A0AD-397EE2C6A794}"/>
                  </a:ext>
                </a:extLst>
              </p14:cNvPr>
              <p14:cNvContentPartPr/>
              <p14:nvPr/>
            </p14:nvContentPartPr>
            <p14:xfrm>
              <a:off x="1879560" y="5118120"/>
              <a:ext cx="5467680" cy="533880"/>
            </p14:xfrm>
          </p:contentPart>
        </mc:Choice>
        <mc:Fallback xmlns="">
          <p:pic>
            <p:nvPicPr>
              <p:cNvPr id="6" name="Ink 5">
                <a:extLst>
                  <a:ext uri="{FF2B5EF4-FFF2-40B4-BE49-F238E27FC236}">
                    <a16:creationId xmlns:a16="http://schemas.microsoft.com/office/drawing/2014/main" id="{8CE4B31B-C886-5E09-A0AD-397EE2C6A794}"/>
                  </a:ext>
                </a:extLst>
              </p:cNvPr>
              <p:cNvPicPr/>
              <p:nvPr/>
            </p:nvPicPr>
            <p:blipFill>
              <a:blip r:embed="rId13"/>
              <a:stretch>
                <a:fillRect/>
              </a:stretch>
            </p:blipFill>
            <p:spPr>
              <a:xfrm>
                <a:off x="1863720" y="5054760"/>
                <a:ext cx="5499000" cy="660600"/>
              </a:xfrm>
              <a:prstGeom prst="rect">
                <a:avLst/>
              </a:prstGeom>
            </p:spPr>
          </p:pic>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lnSpcReduction="10000"/>
          </a:bodyPr>
          <a:lstStyle/>
          <a:p>
            <a:pPr marL="0" marR="0" lvl="0" indent="0" algn="just" rtl="0">
              <a:lnSpc>
                <a:spcPct val="90000"/>
              </a:lnSpc>
              <a:spcBef>
                <a:spcPts val="1000"/>
              </a:spcBef>
              <a:spcAft>
                <a:spcPts val="0"/>
              </a:spcAft>
              <a:buNone/>
            </a:pPr>
            <a:r>
              <a:rPr lang="en-IN"/>
              <a:t>(with reference to example in slide 40)</a:t>
            </a:r>
            <a:endParaRPr/>
          </a:p>
          <a:p>
            <a:pPr marL="457200" marR="0" lvl="0" indent="-406400" algn="just" rtl="0">
              <a:lnSpc>
                <a:spcPct val="90000"/>
              </a:lnSpc>
              <a:spcBef>
                <a:spcPts val="1000"/>
              </a:spcBef>
              <a:spcAft>
                <a:spcPts val="0"/>
              </a:spcAft>
              <a:buSzPts val="2800"/>
              <a:buChar char="●"/>
            </a:pPr>
            <a:r>
              <a:rPr lang="en-IN"/>
              <a:t>Diagnostic Analysis:</a:t>
            </a:r>
            <a:endParaRPr/>
          </a:p>
          <a:p>
            <a:pPr marL="914400" marR="0" lvl="1" indent="-406400" algn="just" rtl="0">
              <a:lnSpc>
                <a:spcPct val="90000"/>
              </a:lnSpc>
              <a:spcBef>
                <a:spcPts val="0"/>
              </a:spcBef>
              <a:spcAft>
                <a:spcPts val="0"/>
              </a:spcAft>
              <a:buSzPts val="2800"/>
              <a:buChar char="○"/>
            </a:pPr>
            <a:r>
              <a:rPr lang="en-IN" sz="2800"/>
              <a:t>Explore factors that may have influenced variations in sales performance. For example, analyze marketing campaigns, promotions, or external events that coincided with peaks or drops in sales.</a:t>
            </a:r>
            <a:endParaRPr sz="2800"/>
          </a:p>
          <a:p>
            <a:pPr marL="457200" marR="0" lvl="0" indent="-406400" algn="just" rtl="0">
              <a:lnSpc>
                <a:spcPct val="90000"/>
              </a:lnSpc>
              <a:spcBef>
                <a:spcPts val="0"/>
              </a:spcBef>
              <a:spcAft>
                <a:spcPts val="0"/>
              </a:spcAft>
              <a:buSzPts val="2800"/>
              <a:buChar char="●"/>
            </a:pPr>
            <a:r>
              <a:rPr lang="en-IN"/>
              <a:t>Reporting:</a:t>
            </a:r>
            <a:endParaRPr/>
          </a:p>
          <a:p>
            <a:pPr marL="914400" marR="0" lvl="1" indent="-406400" algn="just" rtl="0">
              <a:lnSpc>
                <a:spcPct val="90000"/>
              </a:lnSpc>
              <a:spcBef>
                <a:spcPts val="0"/>
              </a:spcBef>
              <a:spcAft>
                <a:spcPts val="0"/>
              </a:spcAft>
              <a:buSzPts val="2800"/>
              <a:buChar char="○"/>
            </a:pPr>
            <a:r>
              <a:rPr lang="en-IN" sz="2800"/>
              <a:t>Generate a monthly sales performance report that includes visualizations and key insights. Share this report with stakeholders, including executives, marketing teams, and sales teams.</a:t>
            </a:r>
            <a:endParaRPr sz="2800"/>
          </a:p>
          <a:p>
            <a:pPr marL="0" lvl="0" indent="0" algn="l" rtl="0">
              <a:spcBef>
                <a:spcPts val="100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75"/>
          <p:cNvSpPr txBox="1">
            <a:spLocks noGrp="1"/>
          </p:cNvSpPr>
          <p:nvPr>
            <p:ph type="body" idx="1"/>
          </p:nvPr>
        </p:nvSpPr>
        <p:spPr>
          <a:xfrm>
            <a:off x="762000" y="225425"/>
            <a:ext cx="10515600" cy="50325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IN" b="1">
                <a:highlight>
                  <a:srgbClr val="FFFFFF"/>
                </a:highlight>
                <a:latin typeface="Arial"/>
                <a:ea typeface="Arial"/>
                <a:cs typeface="Arial"/>
                <a:sym typeface="Arial"/>
              </a:rPr>
              <a:t>Predictive Analytics ( What is likely to happen? )</a:t>
            </a:r>
            <a:endParaRPr b="1">
              <a:highlight>
                <a:srgbClr val="FFFFFF"/>
              </a:highlight>
              <a:latin typeface="Arial"/>
              <a:ea typeface="Arial"/>
              <a:cs typeface="Arial"/>
              <a:sym typeface="Arial"/>
            </a:endParaRPr>
          </a:p>
          <a:p>
            <a:pPr marL="914400" marR="0" lvl="1" indent="-406400" algn="just" rtl="0">
              <a:lnSpc>
                <a:spcPct val="90000"/>
              </a:lnSpc>
              <a:spcBef>
                <a:spcPts val="1500"/>
              </a:spcBef>
              <a:spcAft>
                <a:spcPts val="0"/>
              </a:spcAft>
              <a:buSzPts val="2800"/>
              <a:buChar char="○"/>
            </a:pPr>
            <a:r>
              <a:rPr lang="en-IN" sz="2800"/>
              <a:t>Once an organization can effectively understand what occurred and why it happened, they can move up to the next tier in analytics, </a:t>
            </a:r>
            <a:r>
              <a:rPr lang="en-IN" sz="2800">
                <a:uFill>
                  <a:noFill/>
                </a:uFill>
                <a:hlinkClick r:id="rId3"/>
              </a:rPr>
              <a:t>Predictive</a:t>
            </a:r>
            <a:r>
              <a:rPr lang="en-IN" sz="2800"/>
              <a:t>. </a:t>
            </a:r>
            <a:endParaRPr sz="2800"/>
          </a:p>
          <a:p>
            <a:pPr marL="914400" marR="0" lvl="1" indent="-406400" algn="just" rtl="0">
              <a:lnSpc>
                <a:spcPct val="90000"/>
              </a:lnSpc>
              <a:spcBef>
                <a:spcPts val="0"/>
              </a:spcBef>
              <a:spcAft>
                <a:spcPts val="0"/>
              </a:spcAft>
              <a:buSzPts val="2800"/>
              <a:buChar char="○"/>
            </a:pPr>
            <a:r>
              <a:rPr lang="en-IN" sz="2800"/>
              <a:t>Predictive Analytics is another type of advanced analytics that looks to use data and information to answer the question “What is likely to happen?”.</a:t>
            </a:r>
            <a:endParaRPr sz="2800"/>
          </a:p>
          <a:p>
            <a:pPr marL="914400" marR="0" lvl="1" indent="-406400" algn="just" rtl="0">
              <a:lnSpc>
                <a:spcPct val="90000"/>
              </a:lnSpc>
              <a:spcBef>
                <a:spcPts val="0"/>
              </a:spcBef>
              <a:spcAft>
                <a:spcPts val="0"/>
              </a:spcAft>
              <a:buSzPts val="2800"/>
              <a:buChar char="○"/>
            </a:pPr>
            <a:r>
              <a:rPr lang="en-IN" sz="2800"/>
              <a:t>Predictive Analytics involves techniques such as regression analysis, forecasting, multivariate statistics, pattern matching, predictive modeling, and forecasting.</a:t>
            </a:r>
            <a:endParaRPr sz="2800"/>
          </a:p>
          <a:p>
            <a:pPr marL="914400" marR="0" lvl="1" indent="-406400" algn="just" rtl="0">
              <a:lnSpc>
                <a:spcPct val="90000"/>
              </a:lnSpc>
              <a:spcBef>
                <a:spcPts val="0"/>
              </a:spcBef>
              <a:spcAft>
                <a:spcPts val="0"/>
              </a:spcAft>
              <a:buSzPts val="2800"/>
              <a:buChar char="○"/>
            </a:pPr>
            <a:r>
              <a:rPr lang="en-IN" sz="2800"/>
              <a:t>These techniques are harder for organizations to accomplish as they require large amounts of high-quality data. Additionally, these techniques require a deep understanding of statistics and programming languages such as R and Python.</a:t>
            </a:r>
            <a:endParaRPr sz="2800"/>
          </a:p>
          <a:p>
            <a:pPr marL="0" lvl="0" indent="0" algn="l" rtl="0">
              <a:spcBef>
                <a:spcPts val="1000"/>
              </a:spcBef>
              <a:spcAft>
                <a:spcPts val="0"/>
              </a:spcAft>
              <a:buNone/>
            </a:pPr>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6CA20A0-431B-82D8-F307-FB6C73FB28A3}"/>
                  </a:ext>
                </a:extLst>
              </p14:cNvPr>
              <p14:cNvContentPartPr/>
              <p14:nvPr/>
            </p14:nvContentPartPr>
            <p14:xfrm>
              <a:off x="812880" y="171720"/>
              <a:ext cx="7778880" cy="1079640"/>
            </p14:xfrm>
          </p:contentPart>
        </mc:Choice>
        <mc:Fallback xmlns="">
          <p:pic>
            <p:nvPicPr>
              <p:cNvPr id="2" name="Ink 1">
                <a:extLst>
                  <a:ext uri="{FF2B5EF4-FFF2-40B4-BE49-F238E27FC236}">
                    <a16:creationId xmlns:a16="http://schemas.microsoft.com/office/drawing/2014/main" id="{76CA20A0-431B-82D8-F307-FB6C73FB28A3}"/>
                  </a:ext>
                </a:extLst>
              </p:cNvPr>
              <p:cNvPicPr/>
              <p:nvPr/>
            </p:nvPicPr>
            <p:blipFill>
              <a:blip r:embed="rId5"/>
              <a:stretch>
                <a:fillRect/>
              </a:stretch>
            </p:blipFill>
            <p:spPr>
              <a:xfrm>
                <a:off x="797040" y="108360"/>
                <a:ext cx="7810200" cy="1206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00809FCF-69A9-0185-4EB2-46BF5C62D8AA}"/>
                  </a:ext>
                </a:extLst>
              </p14:cNvPr>
              <p14:cNvContentPartPr/>
              <p14:nvPr/>
            </p14:nvContentPartPr>
            <p14:xfrm>
              <a:off x="7423200" y="3130560"/>
              <a:ext cx="3708720" cy="940320"/>
            </p14:xfrm>
          </p:contentPart>
        </mc:Choice>
        <mc:Fallback xmlns="">
          <p:pic>
            <p:nvPicPr>
              <p:cNvPr id="3" name="Ink 2">
                <a:extLst>
                  <a:ext uri="{FF2B5EF4-FFF2-40B4-BE49-F238E27FC236}">
                    <a16:creationId xmlns:a16="http://schemas.microsoft.com/office/drawing/2014/main" id="{00809FCF-69A9-0185-4EB2-46BF5C62D8AA}"/>
                  </a:ext>
                </a:extLst>
              </p:cNvPr>
              <p:cNvPicPr/>
              <p:nvPr/>
            </p:nvPicPr>
            <p:blipFill>
              <a:blip r:embed="rId7"/>
              <a:stretch>
                <a:fillRect/>
              </a:stretch>
            </p:blipFill>
            <p:spPr>
              <a:xfrm>
                <a:off x="7407360" y="3067200"/>
                <a:ext cx="3740040" cy="1067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728F1678-96DE-D04C-8055-86D8E31BF583}"/>
                  </a:ext>
                </a:extLst>
              </p14:cNvPr>
              <p14:cNvContentPartPr/>
              <p14:nvPr/>
            </p14:nvContentPartPr>
            <p14:xfrm>
              <a:off x="4616280" y="3873600"/>
              <a:ext cx="2807280" cy="146520"/>
            </p14:xfrm>
          </p:contentPart>
        </mc:Choice>
        <mc:Fallback xmlns="">
          <p:pic>
            <p:nvPicPr>
              <p:cNvPr id="4" name="Ink 3">
                <a:extLst>
                  <a:ext uri="{FF2B5EF4-FFF2-40B4-BE49-F238E27FC236}">
                    <a16:creationId xmlns:a16="http://schemas.microsoft.com/office/drawing/2014/main" id="{728F1678-96DE-D04C-8055-86D8E31BF583}"/>
                  </a:ext>
                </a:extLst>
              </p:cNvPr>
              <p:cNvPicPr/>
              <p:nvPr/>
            </p:nvPicPr>
            <p:blipFill>
              <a:blip r:embed="rId9"/>
              <a:stretch>
                <a:fillRect/>
              </a:stretch>
            </p:blipFill>
            <p:spPr>
              <a:xfrm>
                <a:off x="4600440" y="3810240"/>
                <a:ext cx="28386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B676F8DF-40D1-1920-2BC6-27ED22DB8CE6}"/>
                  </a:ext>
                </a:extLst>
              </p14:cNvPr>
              <p14:cNvContentPartPr/>
              <p14:nvPr/>
            </p14:nvContentPartPr>
            <p14:xfrm>
              <a:off x="1746360" y="3346560"/>
              <a:ext cx="6813720" cy="673560"/>
            </p14:xfrm>
          </p:contentPart>
        </mc:Choice>
        <mc:Fallback xmlns="">
          <p:pic>
            <p:nvPicPr>
              <p:cNvPr id="5" name="Ink 4">
                <a:extLst>
                  <a:ext uri="{FF2B5EF4-FFF2-40B4-BE49-F238E27FC236}">
                    <a16:creationId xmlns:a16="http://schemas.microsoft.com/office/drawing/2014/main" id="{B676F8DF-40D1-1920-2BC6-27ED22DB8CE6}"/>
                  </a:ext>
                </a:extLst>
              </p:cNvPr>
              <p:cNvPicPr/>
              <p:nvPr/>
            </p:nvPicPr>
            <p:blipFill>
              <a:blip r:embed="rId11"/>
              <a:stretch>
                <a:fillRect/>
              </a:stretch>
            </p:blipFill>
            <p:spPr>
              <a:xfrm>
                <a:off x="1730520" y="3283200"/>
                <a:ext cx="6845040" cy="800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5295AF9E-A643-E850-73E3-48AE0AEE70E8}"/>
                  </a:ext>
                </a:extLst>
              </p14:cNvPr>
              <p14:cNvContentPartPr/>
              <p14:nvPr/>
            </p14:nvContentPartPr>
            <p14:xfrm>
              <a:off x="6502320" y="3873600"/>
              <a:ext cx="4280400" cy="222480"/>
            </p14:xfrm>
          </p:contentPart>
        </mc:Choice>
        <mc:Fallback xmlns="">
          <p:pic>
            <p:nvPicPr>
              <p:cNvPr id="6" name="Ink 5">
                <a:extLst>
                  <a:ext uri="{FF2B5EF4-FFF2-40B4-BE49-F238E27FC236}">
                    <a16:creationId xmlns:a16="http://schemas.microsoft.com/office/drawing/2014/main" id="{5295AF9E-A643-E850-73E3-48AE0AEE70E8}"/>
                  </a:ext>
                </a:extLst>
              </p:cNvPr>
              <p:cNvPicPr/>
              <p:nvPr/>
            </p:nvPicPr>
            <p:blipFill>
              <a:blip r:embed="rId13"/>
              <a:stretch>
                <a:fillRect/>
              </a:stretch>
            </p:blipFill>
            <p:spPr>
              <a:xfrm>
                <a:off x="6486480" y="3810240"/>
                <a:ext cx="431172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FB0A33B0-AE6E-57A1-DF12-9764A71A82BD}"/>
                  </a:ext>
                </a:extLst>
              </p14:cNvPr>
              <p14:cNvContentPartPr/>
              <p14:nvPr/>
            </p14:nvContentPartPr>
            <p14:xfrm>
              <a:off x="1733400" y="3613320"/>
              <a:ext cx="5379120" cy="920880"/>
            </p14:xfrm>
          </p:contentPart>
        </mc:Choice>
        <mc:Fallback xmlns="">
          <p:pic>
            <p:nvPicPr>
              <p:cNvPr id="7" name="Ink 6">
                <a:extLst>
                  <a:ext uri="{FF2B5EF4-FFF2-40B4-BE49-F238E27FC236}">
                    <a16:creationId xmlns:a16="http://schemas.microsoft.com/office/drawing/2014/main" id="{FB0A33B0-AE6E-57A1-DF12-9764A71A82BD}"/>
                  </a:ext>
                </a:extLst>
              </p:cNvPr>
              <p:cNvPicPr/>
              <p:nvPr/>
            </p:nvPicPr>
            <p:blipFill>
              <a:blip r:embed="rId15"/>
              <a:stretch>
                <a:fillRect/>
              </a:stretch>
            </p:blipFill>
            <p:spPr>
              <a:xfrm>
                <a:off x="1717560" y="3549960"/>
                <a:ext cx="5410440" cy="1047600"/>
              </a:xfrm>
              <a:prstGeom prst="rect">
                <a:avLst/>
              </a:prstGeom>
            </p:spPr>
          </p:pic>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523" name="Google Shape;523;p7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lnSpcReduction="10000"/>
          </a:bodyPr>
          <a:lstStyle/>
          <a:p>
            <a:pPr marL="0" marR="0" lvl="0" indent="0" algn="just" rtl="0">
              <a:lnSpc>
                <a:spcPct val="90000"/>
              </a:lnSpc>
              <a:spcBef>
                <a:spcPts val="1000"/>
              </a:spcBef>
              <a:spcAft>
                <a:spcPts val="0"/>
              </a:spcAft>
              <a:buNone/>
            </a:pPr>
            <a:r>
              <a:rPr lang="en-IN" sz="2800"/>
              <a:t>(with reference to example in slide 40)</a:t>
            </a:r>
            <a:endParaRPr sz="2800"/>
          </a:p>
          <a:p>
            <a:pPr marL="914400" marR="0" lvl="1" indent="-406400" algn="just" rtl="0">
              <a:lnSpc>
                <a:spcPct val="90000"/>
              </a:lnSpc>
              <a:spcBef>
                <a:spcPts val="1000"/>
              </a:spcBef>
              <a:spcAft>
                <a:spcPts val="0"/>
              </a:spcAft>
              <a:buSzPts val="2800"/>
              <a:buChar char="○"/>
            </a:pPr>
            <a:r>
              <a:rPr lang="en-IN" sz="2800"/>
              <a:t>Once validated, use the trained model to make predictions for future monthly sales performance. This involves i</a:t>
            </a:r>
            <a:r>
              <a:rPr lang="en-IN" sz="2800" b="1"/>
              <a:t>nputting relevant data</a:t>
            </a:r>
            <a:r>
              <a:rPr lang="en-IN" sz="2800"/>
              <a:t> for upcoming months into the model to generate forecasts.  </a:t>
            </a:r>
            <a:endParaRPr sz="2800"/>
          </a:p>
          <a:p>
            <a:pPr marL="914400" marR="0" lvl="1" indent="-406400" algn="just" rtl="0">
              <a:lnSpc>
                <a:spcPct val="90000"/>
              </a:lnSpc>
              <a:spcBef>
                <a:spcPts val="1000"/>
              </a:spcBef>
              <a:spcAft>
                <a:spcPts val="0"/>
              </a:spcAft>
              <a:buSzPts val="2800"/>
              <a:buChar char="○"/>
            </a:pPr>
            <a:r>
              <a:rPr lang="en-IN" sz="2800"/>
              <a:t>Predictive Model will suggest the </a:t>
            </a:r>
            <a:r>
              <a:rPr lang="en-IN" sz="2800" b="1"/>
              <a:t>impact </a:t>
            </a:r>
            <a:r>
              <a:rPr lang="en-IN" sz="2800"/>
              <a:t>of the next marketing campaign on customer engagement using historical data.</a:t>
            </a:r>
            <a:endParaRPr sz="2800"/>
          </a:p>
          <a:p>
            <a:pPr marL="914400" marR="0" lvl="1" indent="-406400" algn="just" rtl="0">
              <a:lnSpc>
                <a:spcPct val="90000"/>
              </a:lnSpc>
              <a:spcBef>
                <a:spcPts val="1000"/>
              </a:spcBef>
              <a:spcAft>
                <a:spcPts val="0"/>
              </a:spcAft>
              <a:buSzPts val="2800"/>
              <a:buChar char="○"/>
            </a:pPr>
            <a:r>
              <a:rPr lang="en-IN" sz="2800"/>
              <a:t>Conduct scenario analyses by adjusting input variables to observe how changes in factors like marketing spend or promotions might impact future sales predictions.</a:t>
            </a:r>
            <a:endParaRPr sz="2800"/>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530" name="Google Shape;530;p77"/>
          <p:cNvSpPr txBox="1">
            <a:spLocks noGrp="1"/>
          </p:cNvSpPr>
          <p:nvPr>
            <p:ph type="body" idx="1"/>
          </p:nvPr>
        </p:nvSpPr>
        <p:spPr>
          <a:xfrm>
            <a:off x="838200" y="1825625"/>
            <a:ext cx="10515600" cy="52803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100"/>
              <a:buFont typeface="Arial"/>
              <a:buNone/>
            </a:pPr>
            <a:r>
              <a:rPr lang="en-IN" b="1">
                <a:highlight>
                  <a:srgbClr val="FFFFFF"/>
                </a:highlight>
                <a:latin typeface="Arial"/>
                <a:ea typeface="Arial"/>
                <a:cs typeface="Arial"/>
                <a:sym typeface="Arial"/>
              </a:rPr>
              <a:t>Prescriptive Analytics ( What should be done? )</a:t>
            </a:r>
            <a:endParaRPr b="1">
              <a:highlight>
                <a:srgbClr val="FFFFFF"/>
              </a:highlight>
              <a:latin typeface="Arial"/>
              <a:ea typeface="Arial"/>
              <a:cs typeface="Arial"/>
              <a:sym typeface="Arial"/>
            </a:endParaRPr>
          </a:p>
          <a:p>
            <a:pPr marL="914400" marR="0" lvl="1" indent="-406400" algn="just" rtl="0">
              <a:lnSpc>
                <a:spcPct val="90000"/>
              </a:lnSpc>
              <a:spcBef>
                <a:spcPts val="1500"/>
              </a:spcBef>
              <a:spcAft>
                <a:spcPts val="0"/>
              </a:spcAft>
              <a:buSzPts val="2800"/>
              <a:buChar char="○"/>
            </a:pPr>
            <a:r>
              <a:rPr lang="en-IN" sz="2800"/>
              <a:t>The final level and most advanced level of analytics and most difficult level to achieve</a:t>
            </a:r>
            <a:endParaRPr sz="2800"/>
          </a:p>
          <a:p>
            <a:pPr marL="914400" marR="0" lvl="1" indent="-406400" algn="just" rtl="0">
              <a:lnSpc>
                <a:spcPct val="90000"/>
              </a:lnSpc>
              <a:spcBef>
                <a:spcPts val="0"/>
              </a:spcBef>
              <a:spcAft>
                <a:spcPts val="0"/>
              </a:spcAft>
              <a:buSzPts val="2800"/>
              <a:buChar char="○"/>
            </a:pPr>
            <a:r>
              <a:rPr lang="en-IN" sz="2800"/>
              <a:t>Prescriptive Analytics is a method of analytics that analyzes data to answer the question “What should be done?”.</a:t>
            </a:r>
            <a:endParaRPr sz="2800"/>
          </a:p>
          <a:p>
            <a:pPr marL="914400" marR="0" lvl="1" indent="-406400" algn="just" rtl="0">
              <a:lnSpc>
                <a:spcPct val="90000"/>
              </a:lnSpc>
              <a:spcBef>
                <a:spcPts val="0"/>
              </a:spcBef>
              <a:spcAft>
                <a:spcPts val="0"/>
              </a:spcAft>
              <a:buSzPts val="2800"/>
              <a:buChar char="○"/>
            </a:pPr>
            <a:r>
              <a:rPr lang="en-IN" sz="2800"/>
              <a:t>Characterized by techniques such as graph analysis, simulation, complex event processing, neural networks, recommendation engines, heuristics, and machine learning.</a:t>
            </a:r>
            <a:endParaRPr sz="2800"/>
          </a:p>
          <a:p>
            <a:pPr marL="914400" marR="0" lvl="1" indent="-406400" algn="just" rtl="0">
              <a:lnSpc>
                <a:spcPct val="90000"/>
              </a:lnSpc>
              <a:spcBef>
                <a:spcPts val="0"/>
              </a:spcBef>
              <a:spcAft>
                <a:spcPts val="0"/>
              </a:spcAft>
              <a:buSzPts val="2800"/>
              <a:buChar char="○"/>
            </a:pPr>
            <a:r>
              <a:rPr lang="en-IN" sz="2800"/>
              <a:t>involves using data, algorithms, and business rules to recommend actions that can optimize or improve future outcomes. </a:t>
            </a:r>
            <a:endParaRPr sz="2800"/>
          </a:p>
          <a:p>
            <a:pPr marL="914400" marR="0" lvl="0" indent="0" algn="just" rtl="0">
              <a:lnSpc>
                <a:spcPct val="90000"/>
              </a:lnSpc>
              <a:spcBef>
                <a:spcPts val="1000"/>
              </a:spcBef>
              <a:spcAft>
                <a:spcPts val="0"/>
              </a:spcAft>
              <a:buNone/>
            </a:pPr>
            <a:endParaRPr sz="280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A59E27-520B-2280-8594-2CC3189BD541}"/>
                  </a:ext>
                </a:extLst>
              </p14:cNvPr>
              <p14:cNvContentPartPr/>
              <p14:nvPr/>
            </p14:nvContentPartPr>
            <p14:xfrm>
              <a:off x="1797120" y="2718000"/>
              <a:ext cx="3562560" cy="622440"/>
            </p14:xfrm>
          </p:contentPart>
        </mc:Choice>
        <mc:Fallback xmlns="">
          <p:pic>
            <p:nvPicPr>
              <p:cNvPr id="2" name="Ink 1">
                <a:extLst>
                  <a:ext uri="{FF2B5EF4-FFF2-40B4-BE49-F238E27FC236}">
                    <a16:creationId xmlns:a16="http://schemas.microsoft.com/office/drawing/2014/main" id="{8AA59E27-520B-2280-8594-2CC3189BD541}"/>
                  </a:ext>
                </a:extLst>
              </p:cNvPr>
              <p:cNvPicPr/>
              <p:nvPr/>
            </p:nvPicPr>
            <p:blipFill>
              <a:blip r:embed="rId4"/>
              <a:stretch>
                <a:fillRect/>
              </a:stretch>
            </p:blipFill>
            <p:spPr>
              <a:xfrm>
                <a:off x="1781280" y="2654640"/>
                <a:ext cx="359388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D9156C4-F73D-FC30-9C27-2A8B27D95889}"/>
                  </a:ext>
                </a:extLst>
              </p14:cNvPr>
              <p14:cNvContentPartPr/>
              <p14:nvPr/>
            </p14:nvContentPartPr>
            <p14:xfrm>
              <a:off x="7385040" y="3759480"/>
              <a:ext cx="3886560" cy="654120"/>
            </p14:xfrm>
          </p:contentPart>
        </mc:Choice>
        <mc:Fallback xmlns="">
          <p:pic>
            <p:nvPicPr>
              <p:cNvPr id="3" name="Ink 2">
                <a:extLst>
                  <a:ext uri="{FF2B5EF4-FFF2-40B4-BE49-F238E27FC236}">
                    <a16:creationId xmlns:a16="http://schemas.microsoft.com/office/drawing/2014/main" id="{6D9156C4-F73D-FC30-9C27-2A8B27D95889}"/>
                  </a:ext>
                </a:extLst>
              </p:cNvPr>
              <p:cNvPicPr/>
              <p:nvPr/>
            </p:nvPicPr>
            <p:blipFill>
              <a:blip r:embed="rId6"/>
              <a:stretch>
                <a:fillRect/>
              </a:stretch>
            </p:blipFill>
            <p:spPr>
              <a:xfrm>
                <a:off x="7369200" y="3696120"/>
                <a:ext cx="3917880" cy="78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7AABA18B-972A-FA08-C15D-53DFB729E2E4}"/>
                  </a:ext>
                </a:extLst>
              </p14:cNvPr>
              <p14:cNvContentPartPr/>
              <p14:nvPr/>
            </p14:nvContentPartPr>
            <p14:xfrm>
              <a:off x="6051600" y="4362480"/>
              <a:ext cx="5607360" cy="368640"/>
            </p14:xfrm>
          </p:contentPart>
        </mc:Choice>
        <mc:Fallback xmlns="">
          <p:pic>
            <p:nvPicPr>
              <p:cNvPr id="4" name="Ink 3">
                <a:extLst>
                  <a:ext uri="{FF2B5EF4-FFF2-40B4-BE49-F238E27FC236}">
                    <a16:creationId xmlns:a16="http://schemas.microsoft.com/office/drawing/2014/main" id="{7AABA18B-972A-FA08-C15D-53DFB729E2E4}"/>
                  </a:ext>
                </a:extLst>
              </p:cNvPr>
              <p:cNvPicPr/>
              <p:nvPr/>
            </p:nvPicPr>
            <p:blipFill>
              <a:blip r:embed="rId8"/>
              <a:stretch>
                <a:fillRect/>
              </a:stretch>
            </p:blipFill>
            <p:spPr>
              <a:xfrm>
                <a:off x="6035760" y="4299120"/>
                <a:ext cx="5638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CCA796D3-6DDF-9C64-D956-82444AE16992}"/>
                  </a:ext>
                </a:extLst>
              </p14:cNvPr>
              <p14:cNvContentPartPr/>
              <p14:nvPr/>
            </p14:nvContentPartPr>
            <p14:xfrm>
              <a:off x="1746360" y="4692600"/>
              <a:ext cx="1206720" cy="508680"/>
            </p14:xfrm>
          </p:contentPart>
        </mc:Choice>
        <mc:Fallback xmlns="">
          <p:pic>
            <p:nvPicPr>
              <p:cNvPr id="5" name="Ink 4">
                <a:extLst>
                  <a:ext uri="{FF2B5EF4-FFF2-40B4-BE49-F238E27FC236}">
                    <a16:creationId xmlns:a16="http://schemas.microsoft.com/office/drawing/2014/main" id="{CCA796D3-6DDF-9C64-D956-82444AE16992}"/>
                  </a:ext>
                </a:extLst>
              </p:cNvPr>
              <p:cNvPicPr/>
              <p:nvPr/>
            </p:nvPicPr>
            <p:blipFill>
              <a:blip r:embed="rId10"/>
              <a:stretch>
                <a:fillRect/>
              </a:stretch>
            </p:blipFill>
            <p:spPr>
              <a:xfrm>
                <a:off x="1730520" y="4629240"/>
                <a:ext cx="1238040" cy="635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1104B686-9C44-65C7-5FB1-17469DA9014B}"/>
                  </a:ext>
                </a:extLst>
              </p14:cNvPr>
              <p14:cNvContentPartPr/>
              <p14:nvPr/>
            </p14:nvContentPartPr>
            <p14:xfrm>
              <a:off x="5308560" y="4902480"/>
              <a:ext cx="2724480" cy="266760"/>
            </p14:xfrm>
          </p:contentPart>
        </mc:Choice>
        <mc:Fallback xmlns="">
          <p:pic>
            <p:nvPicPr>
              <p:cNvPr id="6" name="Ink 5">
                <a:extLst>
                  <a:ext uri="{FF2B5EF4-FFF2-40B4-BE49-F238E27FC236}">
                    <a16:creationId xmlns:a16="http://schemas.microsoft.com/office/drawing/2014/main" id="{1104B686-9C44-65C7-5FB1-17469DA9014B}"/>
                  </a:ext>
                </a:extLst>
              </p:cNvPr>
              <p:cNvPicPr/>
              <p:nvPr/>
            </p:nvPicPr>
            <p:blipFill>
              <a:blip r:embed="rId12"/>
              <a:stretch>
                <a:fillRect/>
              </a:stretch>
            </p:blipFill>
            <p:spPr>
              <a:xfrm>
                <a:off x="5292720" y="4839120"/>
                <a:ext cx="2755800" cy="39348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7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537" name="Google Shape;537;p7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914400" lvl="1" indent="-406400" algn="just" rtl="0">
              <a:spcBef>
                <a:spcPts val="1000"/>
              </a:spcBef>
              <a:spcAft>
                <a:spcPts val="0"/>
              </a:spcAft>
              <a:buSzPts val="2800"/>
              <a:buChar char="○"/>
            </a:pPr>
            <a:r>
              <a:rPr lang="en-IN" sz="2800"/>
              <a:t>The reliability of Prescriptive Analytics depends heavily on the accuracy of </a:t>
            </a:r>
            <a:endParaRPr sz="2800"/>
          </a:p>
          <a:p>
            <a:pPr marL="1371600" lvl="2" indent="-406400" algn="just" rtl="0">
              <a:spcBef>
                <a:spcPts val="0"/>
              </a:spcBef>
              <a:spcAft>
                <a:spcPts val="0"/>
              </a:spcAft>
              <a:buSzPts val="2800"/>
              <a:buChar char="■"/>
            </a:pPr>
            <a:r>
              <a:rPr lang="en-IN" sz="2800"/>
              <a:t>how well an organization as has accomplished each level of analytics.</a:t>
            </a:r>
            <a:endParaRPr sz="2800"/>
          </a:p>
          <a:p>
            <a:pPr marL="1371600" lvl="2" indent="-406400" algn="just" rtl="0">
              <a:spcBef>
                <a:spcPts val="0"/>
              </a:spcBef>
              <a:spcAft>
                <a:spcPts val="0"/>
              </a:spcAft>
              <a:buSzPts val="2800"/>
              <a:buChar char="■"/>
            </a:pPr>
            <a:r>
              <a:rPr lang="en-IN" sz="2800"/>
              <a:t>quality of data </a:t>
            </a:r>
            <a:endParaRPr sz="2800"/>
          </a:p>
          <a:p>
            <a:pPr marL="1371600" lvl="2" indent="-406400" algn="just" rtl="0">
              <a:spcBef>
                <a:spcPts val="0"/>
              </a:spcBef>
              <a:spcAft>
                <a:spcPts val="0"/>
              </a:spcAft>
              <a:buSzPts val="2800"/>
              <a:buChar char="■"/>
            </a:pPr>
            <a:r>
              <a:rPr lang="en-IN" sz="2800"/>
              <a:t>appropriate data architecture to facilitate it and the expertise needed to implement this architecture.</a:t>
            </a:r>
            <a:endParaRPr sz="2800"/>
          </a:p>
          <a:p>
            <a:pPr marL="914400" lvl="1" indent="-406400" algn="just" rtl="0">
              <a:spcBef>
                <a:spcPts val="0"/>
              </a:spcBef>
              <a:spcAft>
                <a:spcPts val="0"/>
              </a:spcAft>
              <a:buSzPts val="2800"/>
              <a:buChar char="○"/>
            </a:pPr>
            <a:r>
              <a:rPr lang="en-IN" sz="2800"/>
              <a:t>The value that it brings is that an organization will be able to make decisions based on highly analyzed facts rather than instinct. </a:t>
            </a:r>
            <a:endParaRPr sz="2800"/>
          </a:p>
          <a:p>
            <a:pPr marL="914400" lvl="1" indent="-406400" algn="just" rtl="0">
              <a:spcBef>
                <a:spcPts val="0"/>
              </a:spcBef>
              <a:spcAft>
                <a:spcPts val="0"/>
              </a:spcAft>
              <a:buSzPts val="2800"/>
              <a:buChar char="○"/>
            </a:pPr>
            <a:r>
              <a:rPr lang="en-IN" sz="2800"/>
              <a:t>Meaning they are more likely to guarantee the desired result, such as increasing revenue.</a:t>
            </a:r>
            <a:endParaRPr sz="2800"/>
          </a:p>
          <a:p>
            <a:pPr marL="0" lvl="0" indent="0" algn="l" rtl="0">
              <a:spcBef>
                <a:spcPts val="100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7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92500"/>
          </a:bodyPr>
          <a:lstStyle/>
          <a:p>
            <a:pPr marL="914400" marR="0" lvl="1" indent="-406400" algn="just" rtl="0">
              <a:lnSpc>
                <a:spcPct val="90000"/>
              </a:lnSpc>
              <a:spcBef>
                <a:spcPts val="1000"/>
              </a:spcBef>
              <a:spcAft>
                <a:spcPts val="0"/>
              </a:spcAft>
              <a:buSzPts val="2800"/>
              <a:buChar char="○"/>
            </a:pPr>
            <a:r>
              <a:rPr lang="en-IN"/>
              <a:t>(with reference to example in slide 40)</a:t>
            </a:r>
            <a:endParaRPr/>
          </a:p>
          <a:p>
            <a:pPr marL="914400" marR="0" lvl="1" indent="-406400" algn="just" rtl="0">
              <a:lnSpc>
                <a:spcPct val="90000"/>
              </a:lnSpc>
              <a:spcBef>
                <a:spcPts val="1000"/>
              </a:spcBef>
              <a:spcAft>
                <a:spcPts val="0"/>
              </a:spcAft>
              <a:buSzPts val="2800"/>
              <a:buChar char="○"/>
            </a:pPr>
            <a:r>
              <a:rPr lang="en-IN" sz="2800"/>
              <a:t>Scenario 1: If the predictive model suggests a potential drop in sales due to decreased marketing effectiveness, the prescriptive analytics recommends increasing marketing spend for targeted campaigns.</a:t>
            </a:r>
            <a:endParaRPr sz="2800"/>
          </a:p>
          <a:p>
            <a:pPr marL="914400" marR="0" lvl="1" indent="-406400" algn="just" rtl="0">
              <a:lnSpc>
                <a:spcPct val="90000"/>
              </a:lnSpc>
              <a:spcBef>
                <a:spcPts val="1000"/>
              </a:spcBef>
              <a:spcAft>
                <a:spcPts val="0"/>
              </a:spcAft>
              <a:buSzPts val="2800"/>
              <a:buChar char="○"/>
            </a:pPr>
            <a:r>
              <a:rPr lang="en-IN" sz="2800"/>
              <a:t>Scenario 2: If the model predicts a surge in demand for a particular product category, the prescriptive analytics recommends optimizing inventory levels for those products.</a:t>
            </a:r>
            <a:endParaRPr sz="2800"/>
          </a:p>
          <a:p>
            <a:pPr marL="914400" marR="0" lvl="1" indent="-406400" algn="just" rtl="0">
              <a:lnSpc>
                <a:spcPct val="90000"/>
              </a:lnSpc>
              <a:spcBef>
                <a:spcPts val="1000"/>
              </a:spcBef>
              <a:spcAft>
                <a:spcPts val="1000"/>
              </a:spcAft>
              <a:buSzPts val="2800"/>
              <a:buChar char="○"/>
            </a:pPr>
            <a:r>
              <a:rPr lang="en-IN" sz="2800"/>
              <a:t>By applying prescriptive analytics to monthly sales performance analysis, businesses can move beyond merely predicting future outcomes to actively recommending the best actions to achieve desired results.</a:t>
            </a:r>
            <a:endParaRPr sz="28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0"/>
          <p:cNvSpPr txBox="1">
            <a:spLocks noGrp="1"/>
          </p:cNvSpPr>
          <p:nvPr>
            <p:ph type="title"/>
          </p:nvPr>
        </p:nvSpPr>
        <p:spPr>
          <a:xfrm>
            <a:off x="767125" y="2947225"/>
            <a:ext cx="10515600" cy="1325700"/>
          </a:xfrm>
          <a:prstGeom prst="rect">
            <a:avLst/>
          </a:prstGeom>
        </p:spPr>
        <p:txBody>
          <a:bodyPr spcFirstLastPara="1" wrap="square" lIns="91425" tIns="45700" rIns="91425" bIns="45700" anchor="ctr" anchorCtr="0">
            <a:normAutofit/>
          </a:bodyPr>
          <a:lstStyle/>
          <a:p>
            <a:pPr marL="0" lvl="0" indent="0" algn="l" rtl="0">
              <a:spcBef>
                <a:spcPts val="1000"/>
              </a:spcBef>
              <a:spcAft>
                <a:spcPts val="0"/>
              </a:spcAft>
              <a:buClr>
                <a:schemeClr val="dk1"/>
              </a:buClr>
              <a:buSzPts val="1100"/>
              <a:buFont typeface="Arial"/>
              <a:buNone/>
            </a:pPr>
            <a:r>
              <a:rPr lang="en-IN" sz="3600" b="1"/>
              <a:t>Web3.0 and Semantic Web</a:t>
            </a:r>
            <a:endParaRPr sz="5200"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81"/>
          <p:cNvSpPr txBox="1">
            <a:spLocks noGrp="1"/>
          </p:cNvSpPr>
          <p:nvPr>
            <p:ph type="body" idx="1"/>
          </p:nvPr>
        </p:nvSpPr>
        <p:spPr>
          <a:xfrm>
            <a:off x="415600" y="1645433"/>
            <a:ext cx="11360700" cy="4446300"/>
          </a:xfrm>
          <a:prstGeom prst="rect">
            <a:avLst/>
          </a:prstGeom>
        </p:spPr>
        <p:txBody>
          <a:bodyPr spcFirstLastPara="1" wrap="square" lIns="91425" tIns="45700" rIns="91425" bIns="45700" anchor="t" anchorCtr="0">
            <a:noAutofit/>
          </a:bodyPr>
          <a:lstStyle/>
          <a:p>
            <a:pPr marL="228600" lvl="0" indent="0" algn="l" rtl="0">
              <a:spcBef>
                <a:spcPts val="1000"/>
              </a:spcBef>
              <a:spcAft>
                <a:spcPts val="0"/>
              </a:spcAft>
              <a:buClr>
                <a:schemeClr val="dk2"/>
              </a:buClr>
              <a:buSzPts val="1500"/>
              <a:buFont typeface="Arial"/>
              <a:buNone/>
            </a:pPr>
            <a:r>
              <a:rPr lang="en-IN">
                <a:solidFill>
                  <a:srgbClr val="000000"/>
                </a:solidFill>
                <a:latin typeface="Arial"/>
                <a:ea typeface="Arial"/>
                <a:cs typeface="Arial"/>
                <a:sym typeface="Arial"/>
              </a:rPr>
              <a:t>•  The development of Semantic Web is well underway with a </a:t>
            </a:r>
            <a:r>
              <a:rPr lang="en-IN" b="1">
                <a:solidFill>
                  <a:srgbClr val="000000"/>
                </a:solidFill>
                <a:latin typeface="Arial"/>
                <a:ea typeface="Arial"/>
                <a:cs typeface="Arial"/>
                <a:sym typeface="Arial"/>
              </a:rPr>
              <a:t>goal that it would be possible for machines to understand the information on the web rather than simply display</a:t>
            </a:r>
            <a:r>
              <a:rPr lang="en-IN">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marL="228600" lvl="0" indent="0" algn="l" rtl="0">
              <a:spcBef>
                <a:spcPts val="1000"/>
              </a:spcBef>
              <a:spcAft>
                <a:spcPts val="0"/>
              </a:spcAft>
              <a:buClr>
                <a:schemeClr val="dk2"/>
              </a:buClr>
              <a:buSzPts val="1500"/>
              <a:buFont typeface="Arial"/>
              <a:buNone/>
            </a:pPr>
            <a:r>
              <a:rPr lang="en-IN">
                <a:solidFill>
                  <a:srgbClr val="000000"/>
                </a:solidFill>
                <a:latin typeface="Arial"/>
                <a:ea typeface="Arial"/>
                <a:cs typeface="Arial"/>
                <a:sym typeface="Arial"/>
              </a:rPr>
              <a:t>•  The major obstacle to this goal is the fact that most information on the</a:t>
            </a:r>
            <a:r>
              <a:rPr lang="en-IN" b="1">
                <a:solidFill>
                  <a:srgbClr val="000000"/>
                </a:solidFill>
                <a:latin typeface="Arial"/>
                <a:ea typeface="Arial"/>
                <a:cs typeface="Arial"/>
                <a:sym typeface="Arial"/>
              </a:rPr>
              <a:t> web is designed solely for human consumption</a:t>
            </a:r>
            <a:r>
              <a:rPr lang="en-IN">
                <a:solidFill>
                  <a:srgbClr val="000000"/>
                </a:solidFill>
                <a:latin typeface="Arial"/>
                <a:ea typeface="Arial"/>
                <a:cs typeface="Arial"/>
                <a:sym typeface="Arial"/>
              </a:rPr>
              <a:t>. This information should be structured in a way that machines can understand and process that information.</a:t>
            </a:r>
            <a:endParaRPr>
              <a:solidFill>
                <a:srgbClr val="000000"/>
              </a:solidFill>
              <a:latin typeface="Arial"/>
              <a:ea typeface="Arial"/>
              <a:cs typeface="Arial"/>
              <a:sym typeface="Arial"/>
            </a:endParaRPr>
          </a:p>
          <a:p>
            <a:pPr marL="228600" lvl="0" indent="0" algn="l" rtl="0">
              <a:spcBef>
                <a:spcPts val="1000"/>
              </a:spcBef>
              <a:spcAft>
                <a:spcPts val="0"/>
              </a:spcAft>
              <a:buClr>
                <a:schemeClr val="dk2"/>
              </a:buClr>
              <a:buSzPts val="1500"/>
              <a:buFont typeface="Arial"/>
              <a:buNone/>
            </a:pPr>
            <a:r>
              <a:rPr lang="en-IN">
                <a:solidFill>
                  <a:srgbClr val="000000"/>
                </a:solidFill>
                <a:latin typeface="Arial"/>
                <a:ea typeface="Arial"/>
                <a:cs typeface="Arial"/>
                <a:sym typeface="Arial"/>
              </a:rPr>
              <a:t>•  </a:t>
            </a:r>
            <a:r>
              <a:rPr lang="en-IN">
                <a:latin typeface="Arial"/>
                <a:ea typeface="Arial"/>
                <a:cs typeface="Arial"/>
                <a:sym typeface="Arial"/>
              </a:rPr>
              <a:t> The key technological threads that are currently employed in the development of Semantic Web are: eXtensible Markup Language (</a:t>
            </a:r>
            <a:r>
              <a:rPr lang="en-IN" b="1">
                <a:latin typeface="Arial"/>
                <a:ea typeface="Arial"/>
                <a:cs typeface="Arial"/>
                <a:sym typeface="Arial"/>
              </a:rPr>
              <a:t>XML</a:t>
            </a:r>
            <a:r>
              <a:rPr lang="en-IN">
                <a:latin typeface="Arial"/>
                <a:ea typeface="Arial"/>
                <a:cs typeface="Arial"/>
                <a:sym typeface="Arial"/>
              </a:rPr>
              <a:t>), Resource Description Framework (</a:t>
            </a:r>
            <a:r>
              <a:rPr lang="en-IN" b="1">
                <a:latin typeface="Arial"/>
                <a:ea typeface="Arial"/>
                <a:cs typeface="Arial"/>
                <a:sym typeface="Arial"/>
              </a:rPr>
              <a:t>RDF</a:t>
            </a:r>
            <a:r>
              <a:rPr lang="en-IN">
                <a:latin typeface="Arial"/>
                <a:ea typeface="Arial"/>
                <a:cs typeface="Arial"/>
                <a:sym typeface="Arial"/>
              </a:rPr>
              <a:t>), DAML (</a:t>
            </a:r>
            <a:r>
              <a:rPr lang="en-IN" b="1">
                <a:latin typeface="Arial"/>
                <a:ea typeface="Arial"/>
                <a:cs typeface="Arial"/>
                <a:sym typeface="Arial"/>
              </a:rPr>
              <a:t>DARPA Agent Markup Language</a:t>
            </a:r>
            <a:r>
              <a:rPr lang="en-IN">
                <a:latin typeface="Arial"/>
                <a:ea typeface="Arial"/>
                <a:cs typeface="Arial"/>
                <a:sym typeface="Arial"/>
              </a:rPr>
              <a:t>).</a:t>
            </a:r>
            <a:endParaRPr>
              <a:latin typeface="Arial"/>
              <a:ea typeface="Arial"/>
              <a:cs typeface="Arial"/>
              <a:sym typeface="Arial"/>
            </a:endParaRPr>
          </a:p>
          <a:p>
            <a:pPr marL="228600" lvl="0" indent="0" algn="l" rtl="0">
              <a:spcBef>
                <a:spcPts val="1000"/>
              </a:spcBef>
              <a:spcAft>
                <a:spcPts val="0"/>
              </a:spcAft>
              <a:buClr>
                <a:schemeClr val="dk2"/>
              </a:buClr>
              <a:buSzPts val="1500"/>
              <a:buFont typeface="Arial"/>
              <a:buNone/>
            </a:pPr>
            <a:endParaRPr>
              <a:solidFill>
                <a:srgbClr val="000000"/>
              </a:solidFill>
              <a:latin typeface="Arial"/>
              <a:ea typeface="Arial"/>
              <a:cs typeface="Arial"/>
              <a:sym typeface="Arial"/>
            </a:endParaRPr>
          </a:p>
          <a:p>
            <a:pPr marL="228600" lvl="0" indent="0" algn="l" rtl="0">
              <a:spcBef>
                <a:spcPts val="1000"/>
              </a:spcBef>
              <a:spcAft>
                <a:spcPts val="0"/>
              </a:spcAft>
              <a:buClr>
                <a:schemeClr val="dk2"/>
              </a:buClr>
              <a:buSzPts val="1500"/>
              <a:buFont typeface="Arial"/>
              <a:buNone/>
            </a:pPr>
            <a:endParaRPr>
              <a:solidFill>
                <a:srgbClr val="000000"/>
              </a:solidFill>
              <a:latin typeface="Arial"/>
              <a:ea typeface="Arial"/>
              <a:cs typeface="Arial"/>
              <a:sym typeface="Arial"/>
            </a:endParaRPr>
          </a:p>
          <a:p>
            <a:pPr marL="0" lvl="0" indent="0" algn="l" rtl="0">
              <a:spcBef>
                <a:spcPts val="1000"/>
              </a:spcBef>
              <a:spcAft>
                <a:spcPts val="0"/>
              </a:spcAft>
              <a:buNone/>
            </a:pPr>
            <a:endParaRPr b="1" i="1">
              <a:solidFill>
                <a:srgbClr val="000000"/>
              </a:solidFill>
              <a:highlight>
                <a:srgbClr val="FFFFFF"/>
              </a:highlight>
              <a:latin typeface="Roboto"/>
              <a:ea typeface="Roboto"/>
              <a:cs typeface="Roboto"/>
              <a:sym typeface="Roboto"/>
            </a:endParaRPr>
          </a:p>
          <a:p>
            <a:pPr marL="0" lvl="0" indent="0" algn="l" rtl="0">
              <a:spcBef>
                <a:spcPts val="1000"/>
              </a:spcBef>
              <a:spcAft>
                <a:spcPts val="0"/>
              </a:spcAft>
              <a:buNone/>
            </a:pPr>
            <a:endParaRPr b="1" i="1">
              <a:solidFill>
                <a:srgbClr val="000000"/>
              </a:solidFill>
              <a:highlight>
                <a:srgbClr val="FFFFFF"/>
              </a:highlight>
              <a:latin typeface="Roboto"/>
              <a:ea typeface="Roboto"/>
              <a:cs typeface="Roboto"/>
              <a:sym typeface="Roboto"/>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6BDF8CD-A60D-EAC7-3DDF-8CB94954C31D}"/>
                  </a:ext>
                </a:extLst>
              </p14:cNvPr>
              <p14:cNvContentPartPr/>
              <p14:nvPr/>
            </p14:nvContentPartPr>
            <p14:xfrm>
              <a:off x="3479760" y="1866960"/>
              <a:ext cx="5461560" cy="654480"/>
            </p14:xfrm>
          </p:contentPart>
        </mc:Choice>
        <mc:Fallback xmlns="">
          <p:pic>
            <p:nvPicPr>
              <p:cNvPr id="2" name="Ink 1">
                <a:extLst>
                  <a:ext uri="{FF2B5EF4-FFF2-40B4-BE49-F238E27FC236}">
                    <a16:creationId xmlns:a16="http://schemas.microsoft.com/office/drawing/2014/main" id="{26BDF8CD-A60D-EAC7-3DDF-8CB94954C31D}"/>
                  </a:ext>
                </a:extLst>
              </p:cNvPr>
              <p:cNvPicPr/>
              <p:nvPr/>
            </p:nvPicPr>
            <p:blipFill>
              <a:blip r:embed="rId4"/>
              <a:stretch>
                <a:fillRect/>
              </a:stretch>
            </p:blipFill>
            <p:spPr>
              <a:xfrm>
                <a:off x="3463920" y="1803600"/>
                <a:ext cx="5492880" cy="781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29514E9-B290-BB65-FCBC-454D36BB321F}"/>
                  </a:ext>
                </a:extLst>
              </p14:cNvPr>
              <p14:cNvContentPartPr/>
              <p14:nvPr/>
            </p14:nvContentPartPr>
            <p14:xfrm>
              <a:off x="8832960" y="2381400"/>
              <a:ext cx="1467000" cy="216360"/>
            </p14:xfrm>
          </p:contentPart>
        </mc:Choice>
        <mc:Fallback xmlns="">
          <p:pic>
            <p:nvPicPr>
              <p:cNvPr id="3" name="Ink 2">
                <a:extLst>
                  <a:ext uri="{FF2B5EF4-FFF2-40B4-BE49-F238E27FC236}">
                    <a16:creationId xmlns:a16="http://schemas.microsoft.com/office/drawing/2014/main" id="{B29514E9-B290-BB65-FCBC-454D36BB321F}"/>
                  </a:ext>
                </a:extLst>
              </p:cNvPr>
              <p:cNvPicPr/>
              <p:nvPr/>
            </p:nvPicPr>
            <p:blipFill>
              <a:blip r:embed="rId6"/>
              <a:stretch>
                <a:fillRect/>
              </a:stretch>
            </p:blipFill>
            <p:spPr>
              <a:xfrm>
                <a:off x="8817120" y="2318040"/>
                <a:ext cx="149832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161796A8-43D6-A8BE-9051-CD1EA9854D63}"/>
                  </a:ext>
                </a:extLst>
              </p14:cNvPr>
              <p14:cNvContentPartPr/>
              <p14:nvPr/>
            </p14:nvContentPartPr>
            <p14:xfrm>
              <a:off x="711360" y="2051280"/>
              <a:ext cx="7493040" cy="1054440"/>
            </p14:xfrm>
          </p:contentPart>
        </mc:Choice>
        <mc:Fallback xmlns="">
          <p:pic>
            <p:nvPicPr>
              <p:cNvPr id="4" name="Ink 3">
                <a:extLst>
                  <a:ext uri="{FF2B5EF4-FFF2-40B4-BE49-F238E27FC236}">
                    <a16:creationId xmlns:a16="http://schemas.microsoft.com/office/drawing/2014/main" id="{161796A8-43D6-A8BE-9051-CD1EA9854D63}"/>
                  </a:ext>
                </a:extLst>
              </p:cNvPr>
              <p:cNvPicPr/>
              <p:nvPr/>
            </p:nvPicPr>
            <p:blipFill>
              <a:blip r:embed="rId8"/>
              <a:stretch>
                <a:fillRect/>
              </a:stretch>
            </p:blipFill>
            <p:spPr>
              <a:xfrm>
                <a:off x="695520" y="1987920"/>
                <a:ext cx="7524360" cy="1181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8048A519-168F-AF27-DFC9-832526253350}"/>
                  </a:ext>
                </a:extLst>
              </p14:cNvPr>
              <p14:cNvContentPartPr/>
              <p14:nvPr/>
            </p14:nvContentPartPr>
            <p14:xfrm>
              <a:off x="6667560" y="2686320"/>
              <a:ext cx="2603880" cy="279720"/>
            </p14:xfrm>
          </p:contentPart>
        </mc:Choice>
        <mc:Fallback xmlns="">
          <p:pic>
            <p:nvPicPr>
              <p:cNvPr id="5" name="Ink 4">
                <a:extLst>
                  <a:ext uri="{FF2B5EF4-FFF2-40B4-BE49-F238E27FC236}">
                    <a16:creationId xmlns:a16="http://schemas.microsoft.com/office/drawing/2014/main" id="{8048A519-168F-AF27-DFC9-832526253350}"/>
                  </a:ext>
                </a:extLst>
              </p:cNvPr>
              <p:cNvPicPr/>
              <p:nvPr/>
            </p:nvPicPr>
            <p:blipFill>
              <a:blip r:embed="rId10"/>
              <a:stretch>
                <a:fillRect/>
              </a:stretch>
            </p:blipFill>
            <p:spPr>
              <a:xfrm>
                <a:off x="6651720" y="2622960"/>
                <a:ext cx="2635200" cy="406440"/>
              </a:xfrm>
              <a:prstGeom prst="rect">
                <a:avLst/>
              </a:prstGeom>
            </p:spPr>
          </p:pic>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2"/>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560" name="Google Shape;560;p82"/>
          <p:cNvSpPr txBox="1">
            <a:spLocks noGrp="1"/>
          </p:cNvSpPr>
          <p:nvPr>
            <p:ph type="body" idx="1"/>
          </p:nvPr>
        </p:nvSpPr>
        <p:spPr>
          <a:xfrm>
            <a:off x="415600" y="1645433"/>
            <a:ext cx="11360700" cy="4446300"/>
          </a:xfrm>
          <a:prstGeom prst="rect">
            <a:avLst/>
          </a:prstGeom>
        </p:spPr>
        <p:txBody>
          <a:bodyPr spcFirstLastPara="1" wrap="square" lIns="91425" tIns="45700" rIns="91425" bIns="45700" anchor="t" anchorCtr="0">
            <a:noAutofit/>
          </a:bodyPr>
          <a:lstStyle/>
          <a:p>
            <a:pPr marL="457200" marR="0" lvl="0" indent="-406400" algn="l" rtl="0">
              <a:lnSpc>
                <a:spcPct val="115000"/>
              </a:lnSpc>
              <a:spcBef>
                <a:spcPts val="0"/>
              </a:spcBef>
              <a:spcAft>
                <a:spcPts val="0"/>
              </a:spcAft>
              <a:buSzPts val="2800"/>
              <a:buFont typeface="Arial"/>
              <a:buChar char="•"/>
            </a:pPr>
            <a:r>
              <a:rPr lang="en-IN">
                <a:latin typeface="Arial"/>
                <a:ea typeface="Arial"/>
                <a:cs typeface="Arial"/>
                <a:sym typeface="Arial"/>
              </a:rPr>
              <a:t>The concept of machine-understandable documents does not imply “</a:t>
            </a:r>
            <a:r>
              <a:rPr lang="en-IN" i="1">
                <a:latin typeface="Arial"/>
                <a:ea typeface="Arial"/>
                <a:cs typeface="Arial"/>
                <a:sym typeface="Arial"/>
              </a:rPr>
              <a:t>Artificial Intelligence</a:t>
            </a:r>
            <a:r>
              <a:rPr lang="en-IN">
                <a:latin typeface="Arial"/>
                <a:ea typeface="Arial"/>
                <a:cs typeface="Arial"/>
                <a:sym typeface="Arial"/>
              </a:rPr>
              <a:t>”. It only indicates a machine’s ability to solve well-defined problems by performing well-defined operations on well-defined data.</a:t>
            </a:r>
            <a:endParaRPr>
              <a:latin typeface="Arial"/>
              <a:ea typeface="Arial"/>
              <a:cs typeface="Arial"/>
              <a:sym typeface="Arial"/>
            </a:endParaRPr>
          </a:p>
          <a:p>
            <a:pPr marL="457200" marR="0" lvl="0" indent="-406400" algn="l" rtl="0">
              <a:lnSpc>
                <a:spcPct val="115000"/>
              </a:lnSpc>
              <a:spcBef>
                <a:spcPts val="0"/>
              </a:spcBef>
              <a:spcAft>
                <a:spcPts val="0"/>
              </a:spcAft>
              <a:buSzPts val="2800"/>
              <a:buFont typeface="Arial"/>
              <a:buChar char="•"/>
            </a:pPr>
            <a:r>
              <a:rPr lang="en-IN">
                <a:solidFill>
                  <a:srgbClr val="000000"/>
                </a:solidFill>
                <a:latin typeface="Arial"/>
                <a:ea typeface="Arial"/>
                <a:cs typeface="Arial"/>
                <a:sym typeface="Arial"/>
              </a:rPr>
              <a:t>Most of the web’s content today is designed for humans to read , and not for 	computer programs to process meaningfully.</a:t>
            </a:r>
            <a:endParaRPr>
              <a:solidFill>
                <a:srgbClr val="000000"/>
              </a:solidFill>
              <a:latin typeface="Arial"/>
              <a:ea typeface="Arial"/>
              <a:cs typeface="Arial"/>
              <a:sym typeface="Arial"/>
            </a:endParaRPr>
          </a:p>
          <a:p>
            <a:pPr marL="457200" marR="0" lvl="0" indent="-406400" algn="l" rtl="0">
              <a:lnSpc>
                <a:spcPct val="115000"/>
              </a:lnSpc>
              <a:spcBef>
                <a:spcPts val="0"/>
              </a:spcBef>
              <a:spcAft>
                <a:spcPts val="0"/>
              </a:spcAft>
              <a:buSzPts val="2800"/>
              <a:buFont typeface="Arial"/>
              <a:buChar char="•"/>
            </a:pPr>
            <a:r>
              <a:rPr lang="en-IN">
                <a:solidFill>
                  <a:srgbClr val="000000"/>
                </a:solidFill>
                <a:latin typeface="Arial"/>
                <a:ea typeface="Arial"/>
                <a:cs typeface="Arial"/>
                <a:sym typeface="Arial"/>
              </a:rPr>
              <a:t>Computers can </a:t>
            </a:r>
            <a:endParaRPr>
              <a:solidFill>
                <a:srgbClr val="000000"/>
              </a:solidFill>
              <a:latin typeface="Arial"/>
              <a:ea typeface="Arial"/>
              <a:cs typeface="Arial"/>
              <a:sym typeface="Arial"/>
            </a:endParaRPr>
          </a:p>
          <a:p>
            <a:pPr marL="914400" marR="0" lvl="1" indent="-381000" algn="l" rtl="0">
              <a:lnSpc>
                <a:spcPct val="115000"/>
              </a:lnSpc>
              <a:spcBef>
                <a:spcPts val="0"/>
              </a:spcBef>
              <a:spcAft>
                <a:spcPts val="0"/>
              </a:spcAft>
              <a:buSzPts val="2400"/>
              <a:buFont typeface="Arial"/>
              <a:buChar char="•"/>
            </a:pPr>
            <a:r>
              <a:rPr lang="en-IN">
                <a:solidFill>
                  <a:srgbClr val="000000"/>
                </a:solidFill>
                <a:latin typeface="Arial"/>
                <a:ea typeface="Arial"/>
                <a:cs typeface="Arial"/>
                <a:sym typeface="Arial"/>
              </a:rPr>
              <a:t>parse the web pages.</a:t>
            </a:r>
            <a:endParaRPr>
              <a:solidFill>
                <a:srgbClr val="000000"/>
              </a:solidFill>
              <a:latin typeface="Arial"/>
              <a:ea typeface="Arial"/>
              <a:cs typeface="Arial"/>
              <a:sym typeface="Arial"/>
            </a:endParaRPr>
          </a:p>
          <a:p>
            <a:pPr marL="914400" marR="0" lvl="1" indent="-381000" algn="l" rtl="0">
              <a:lnSpc>
                <a:spcPct val="115000"/>
              </a:lnSpc>
              <a:spcBef>
                <a:spcPts val="0"/>
              </a:spcBef>
              <a:spcAft>
                <a:spcPts val="0"/>
              </a:spcAft>
              <a:buSzPts val="2400"/>
              <a:buFont typeface="Arial"/>
              <a:buChar char="•"/>
            </a:pPr>
            <a:r>
              <a:rPr lang="en-IN">
                <a:solidFill>
                  <a:srgbClr val="000000"/>
                </a:solidFill>
                <a:latin typeface="Arial"/>
                <a:ea typeface="Arial"/>
                <a:cs typeface="Arial"/>
                <a:sym typeface="Arial"/>
              </a:rPr>
              <a:t>perform routine processing (here a header, there a ink, etc.)</a:t>
            </a:r>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51F0240-82C1-4715-9D3C-18306843FDB5}"/>
                  </a:ext>
                </a:extLst>
              </p14:cNvPr>
              <p14:cNvContentPartPr/>
              <p14:nvPr/>
            </p14:nvContentPartPr>
            <p14:xfrm>
              <a:off x="1409760" y="5315040"/>
              <a:ext cx="2978280" cy="114840"/>
            </p14:xfrm>
          </p:contentPart>
        </mc:Choice>
        <mc:Fallback xmlns="">
          <p:pic>
            <p:nvPicPr>
              <p:cNvPr id="2" name="Ink 1">
                <a:extLst>
                  <a:ext uri="{FF2B5EF4-FFF2-40B4-BE49-F238E27FC236}">
                    <a16:creationId xmlns:a16="http://schemas.microsoft.com/office/drawing/2014/main" id="{451F0240-82C1-4715-9D3C-18306843FDB5}"/>
                  </a:ext>
                </a:extLst>
              </p:cNvPr>
              <p:cNvPicPr/>
              <p:nvPr/>
            </p:nvPicPr>
            <p:blipFill>
              <a:blip r:embed="rId4"/>
              <a:stretch>
                <a:fillRect/>
              </a:stretch>
            </p:blipFill>
            <p:spPr>
              <a:xfrm>
                <a:off x="1393920" y="5251680"/>
                <a:ext cx="30096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00B5FA7-8965-EF0E-588F-C158D52E6B4F}"/>
                  </a:ext>
                </a:extLst>
              </p14:cNvPr>
              <p14:cNvContentPartPr/>
              <p14:nvPr/>
            </p14:nvContentPartPr>
            <p14:xfrm>
              <a:off x="1384200" y="5492880"/>
              <a:ext cx="3619800" cy="394200"/>
            </p14:xfrm>
          </p:contentPart>
        </mc:Choice>
        <mc:Fallback xmlns="">
          <p:pic>
            <p:nvPicPr>
              <p:cNvPr id="3" name="Ink 2">
                <a:extLst>
                  <a:ext uri="{FF2B5EF4-FFF2-40B4-BE49-F238E27FC236}">
                    <a16:creationId xmlns:a16="http://schemas.microsoft.com/office/drawing/2014/main" id="{C00B5FA7-8965-EF0E-588F-C158D52E6B4F}"/>
                  </a:ext>
                </a:extLst>
              </p:cNvPr>
              <p:cNvPicPr/>
              <p:nvPr/>
            </p:nvPicPr>
            <p:blipFill>
              <a:blip r:embed="rId6"/>
              <a:stretch>
                <a:fillRect/>
              </a:stretch>
            </p:blipFill>
            <p:spPr>
              <a:xfrm>
                <a:off x="1368360" y="5429520"/>
                <a:ext cx="3651120" cy="52092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1000"/>
              </a:spcBef>
              <a:spcAft>
                <a:spcPts val="0"/>
              </a:spcAft>
              <a:buClr>
                <a:schemeClr val="dk1"/>
              </a:buClr>
              <a:buSzPts val="1100"/>
              <a:buFont typeface="Arial"/>
              <a:buNone/>
            </a:pPr>
            <a:r>
              <a:rPr lang="en-IN"/>
              <a:t>Web 3.0</a:t>
            </a:r>
            <a:endParaRPr/>
          </a:p>
        </p:txBody>
      </p:sp>
      <p:sp>
        <p:nvSpPr>
          <p:cNvPr id="138" name="Google Shape;138;p2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n-IN"/>
              <a:t>Web 3.0 is an extension of Web 2.0. </a:t>
            </a:r>
            <a:endParaRPr/>
          </a:p>
          <a:p>
            <a:pPr marL="457200" lvl="0" indent="-406400" algn="l" rtl="0">
              <a:spcBef>
                <a:spcPts val="0"/>
              </a:spcBef>
              <a:spcAft>
                <a:spcPts val="0"/>
              </a:spcAft>
              <a:buSzPts val="2800"/>
              <a:buChar char="•"/>
            </a:pPr>
            <a:r>
              <a:rPr lang="en-IN"/>
              <a:t>Owning data with </a:t>
            </a:r>
            <a:r>
              <a:rPr lang="en-IN" b="1"/>
              <a:t>Decentralized </a:t>
            </a:r>
            <a:r>
              <a:rPr lang="en-IN"/>
              <a:t>web</a:t>
            </a:r>
            <a:endParaRPr/>
          </a:p>
          <a:p>
            <a:pPr marL="457200" lvl="0" indent="-406400" algn="l" rtl="0">
              <a:spcBef>
                <a:spcPts val="0"/>
              </a:spcBef>
              <a:spcAft>
                <a:spcPts val="0"/>
              </a:spcAft>
              <a:buSzPts val="2800"/>
              <a:buChar char="•"/>
            </a:pPr>
            <a:r>
              <a:rPr lang="en-IN">
                <a:uFill>
                  <a:noFill/>
                </a:uFill>
                <a:hlinkClick r:id="rId3"/>
              </a:rPr>
              <a:t>Non-fungible tokens</a:t>
            </a:r>
            <a:r>
              <a:rPr lang="en-IN"/>
              <a:t>, or NFTs ( .nft, .crypto, .bitcoin, .x, .blockchain)</a:t>
            </a:r>
            <a:endParaRPr/>
          </a:p>
          <a:p>
            <a:pPr marL="914400" lvl="1" indent="-342900" algn="l" rtl="0">
              <a:spcBef>
                <a:spcPts val="0"/>
              </a:spcBef>
              <a:spcAft>
                <a:spcPts val="0"/>
              </a:spcAft>
              <a:buSzPts val="1800"/>
              <a:buChar char="•"/>
            </a:pPr>
            <a:r>
              <a:rPr lang="en-IN"/>
              <a:t>Records in Blockchain</a:t>
            </a:r>
            <a:endParaRPr/>
          </a:p>
          <a:p>
            <a:pPr marL="914400" lvl="1" indent="-342900" algn="l" rtl="0">
              <a:spcBef>
                <a:spcPts val="0"/>
              </a:spcBef>
              <a:spcAft>
                <a:spcPts val="0"/>
              </a:spcAft>
              <a:buSzPts val="1800"/>
              <a:buChar char="•"/>
            </a:pPr>
            <a:r>
              <a:rPr lang="en-IN"/>
              <a:t>Need not renew</a:t>
            </a:r>
            <a:endParaRPr/>
          </a:p>
          <a:p>
            <a:pPr marL="914400" lvl="1" indent="-342900" algn="l" rtl="0">
              <a:spcBef>
                <a:spcPts val="0"/>
              </a:spcBef>
              <a:spcAft>
                <a:spcPts val="0"/>
              </a:spcAft>
              <a:buSzPts val="1800"/>
              <a:buChar char="•"/>
            </a:pPr>
            <a:r>
              <a:rPr lang="en-IN"/>
              <a:t>Use for website, social media handle</a:t>
            </a:r>
            <a:endParaRPr/>
          </a:p>
          <a:p>
            <a:pPr marL="914400" lvl="1" indent="-342900" algn="l" rtl="0">
              <a:spcBef>
                <a:spcPts val="0"/>
              </a:spcBef>
              <a:spcAft>
                <a:spcPts val="0"/>
              </a:spcAft>
              <a:buSzPts val="1800"/>
              <a:buChar char="•"/>
            </a:pPr>
            <a:r>
              <a:rPr lang="en-IN"/>
              <a:t>decentralized hosting (IPFS)/ Serverless hosting</a:t>
            </a:r>
            <a:endParaRPr/>
          </a:p>
          <a:p>
            <a:pPr marL="914400" lvl="1" indent="-342900" algn="l" rtl="0">
              <a:spcBef>
                <a:spcPts val="0"/>
              </a:spcBef>
              <a:spcAft>
                <a:spcPts val="0"/>
              </a:spcAft>
              <a:buSzPts val="1800"/>
              <a:buChar char="•"/>
            </a:pPr>
            <a:r>
              <a:rPr lang="en-IN"/>
              <a:t>Introduces Security</a:t>
            </a:r>
            <a:endParaRPr/>
          </a:p>
          <a:p>
            <a:pPr marL="457200" lvl="0" indent="-406400" algn="l" rtl="0">
              <a:spcBef>
                <a:spcPts val="0"/>
              </a:spcBef>
              <a:spcAft>
                <a:spcPts val="0"/>
              </a:spcAft>
              <a:buSzPts val="2800"/>
              <a:buChar char="•"/>
            </a:pPr>
            <a:r>
              <a:rPr lang="en-IN"/>
              <a:t> Data on the web are </a:t>
            </a:r>
            <a:r>
              <a:rPr lang="en-IN" b="1"/>
              <a:t>Semantic </a:t>
            </a:r>
            <a:r>
              <a:rPr lang="en-IN"/>
              <a:t>based, rather than keyword</a:t>
            </a:r>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AD2C039-43E9-0752-FE14-51DEE22DA785}"/>
                  </a:ext>
                </a:extLst>
              </p14:cNvPr>
              <p14:cNvContentPartPr/>
              <p14:nvPr/>
            </p14:nvContentPartPr>
            <p14:xfrm>
              <a:off x="3943440" y="2184480"/>
              <a:ext cx="3010320" cy="552960"/>
            </p14:xfrm>
          </p:contentPart>
        </mc:Choice>
        <mc:Fallback xmlns="">
          <p:pic>
            <p:nvPicPr>
              <p:cNvPr id="2" name="Ink 1">
                <a:extLst>
                  <a:ext uri="{FF2B5EF4-FFF2-40B4-BE49-F238E27FC236}">
                    <a16:creationId xmlns:a16="http://schemas.microsoft.com/office/drawing/2014/main" id="{6AD2C039-43E9-0752-FE14-51DEE22DA785}"/>
                  </a:ext>
                </a:extLst>
              </p:cNvPr>
              <p:cNvPicPr/>
              <p:nvPr/>
            </p:nvPicPr>
            <p:blipFill>
              <a:blip r:embed="rId5"/>
              <a:stretch>
                <a:fillRect/>
              </a:stretch>
            </p:blipFill>
            <p:spPr>
              <a:xfrm>
                <a:off x="3927600" y="2121120"/>
                <a:ext cx="3041640" cy="679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B214D0DC-B1A5-99B4-BE6C-BF0AD4D833F6}"/>
                  </a:ext>
                </a:extLst>
              </p14:cNvPr>
              <p14:cNvContentPartPr/>
              <p14:nvPr/>
            </p14:nvContentPartPr>
            <p14:xfrm>
              <a:off x="3257640" y="1758960"/>
              <a:ext cx="3391200" cy="521280"/>
            </p14:xfrm>
          </p:contentPart>
        </mc:Choice>
        <mc:Fallback xmlns="">
          <p:pic>
            <p:nvPicPr>
              <p:cNvPr id="3" name="Ink 2">
                <a:extLst>
                  <a:ext uri="{FF2B5EF4-FFF2-40B4-BE49-F238E27FC236}">
                    <a16:creationId xmlns:a16="http://schemas.microsoft.com/office/drawing/2014/main" id="{B214D0DC-B1A5-99B4-BE6C-BF0AD4D833F6}"/>
                  </a:ext>
                </a:extLst>
              </p:cNvPr>
              <p:cNvPicPr/>
              <p:nvPr/>
            </p:nvPicPr>
            <p:blipFill>
              <a:blip r:embed="rId7"/>
              <a:stretch>
                <a:fillRect/>
              </a:stretch>
            </p:blipFill>
            <p:spPr>
              <a:xfrm>
                <a:off x="3241800" y="1695600"/>
                <a:ext cx="3422520" cy="64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EC5985A9-2D19-D93F-A7D0-F8D7189911BE}"/>
                  </a:ext>
                </a:extLst>
              </p14:cNvPr>
              <p14:cNvContentPartPr/>
              <p14:nvPr/>
            </p14:nvContentPartPr>
            <p14:xfrm>
              <a:off x="4730760" y="2762280"/>
              <a:ext cx="902160" cy="362520"/>
            </p14:xfrm>
          </p:contentPart>
        </mc:Choice>
        <mc:Fallback xmlns="">
          <p:pic>
            <p:nvPicPr>
              <p:cNvPr id="4" name="Ink 3">
                <a:extLst>
                  <a:ext uri="{FF2B5EF4-FFF2-40B4-BE49-F238E27FC236}">
                    <a16:creationId xmlns:a16="http://schemas.microsoft.com/office/drawing/2014/main" id="{EC5985A9-2D19-D93F-A7D0-F8D7189911BE}"/>
                  </a:ext>
                </a:extLst>
              </p:cNvPr>
              <p:cNvPicPr/>
              <p:nvPr/>
            </p:nvPicPr>
            <p:blipFill>
              <a:blip r:embed="rId9"/>
              <a:stretch>
                <a:fillRect/>
              </a:stretch>
            </p:blipFill>
            <p:spPr>
              <a:xfrm>
                <a:off x="4714920" y="2698920"/>
                <a:ext cx="93348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F22752F6-2689-1E17-148D-9C0BCB0D0D00}"/>
                  </a:ext>
                </a:extLst>
              </p14:cNvPr>
              <p14:cNvContentPartPr/>
              <p14:nvPr/>
            </p14:nvContentPartPr>
            <p14:xfrm>
              <a:off x="4540320" y="4533840"/>
              <a:ext cx="5924880" cy="648360"/>
            </p14:xfrm>
          </p:contentPart>
        </mc:Choice>
        <mc:Fallback xmlns="">
          <p:pic>
            <p:nvPicPr>
              <p:cNvPr id="5" name="Ink 4">
                <a:extLst>
                  <a:ext uri="{FF2B5EF4-FFF2-40B4-BE49-F238E27FC236}">
                    <a16:creationId xmlns:a16="http://schemas.microsoft.com/office/drawing/2014/main" id="{F22752F6-2689-1E17-148D-9C0BCB0D0D00}"/>
                  </a:ext>
                </a:extLst>
              </p:cNvPr>
              <p:cNvPicPr/>
              <p:nvPr/>
            </p:nvPicPr>
            <p:blipFill>
              <a:blip r:embed="rId11"/>
              <a:stretch>
                <a:fillRect/>
              </a:stretch>
            </p:blipFill>
            <p:spPr>
              <a:xfrm>
                <a:off x="4524480" y="4470480"/>
                <a:ext cx="5956200" cy="77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7AE9411A-F1A3-C4C9-397E-B1991B5A6F4A}"/>
                  </a:ext>
                </a:extLst>
              </p14:cNvPr>
              <p14:cNvContentPartPr/>
              <p14:nvPr/>
            </p14:nvContentPartPr>
            <p14:xfrm>
              <a:off x="1828800" y="4508640"/>
              <a:ext cx="2476800" cy="292320"/>
            </p14:xfrm>
          </p:contentPart>
        </mc:Choice>
        <mc:Fallback xmlns="">
          <p:pic>
            <p:nvPicPr>
              <p:cNvPr id="6" name="Ink 5">
                <a:extLst>
                  <a:ext uri="{FF2B5EF4-FFF2-40B4-BE49-F238E27FC236}">
                    <a16:creationId xmlns:a16="http://schemas.microsoft.com/office/drawing/2014/main" id="{7AE9411A-F1A3-C4C9-397E-B1991B5A6F4A}"/>
                  </a:ext>
                </a:extLst>
              </p:cNvPr>
              <p:cNvPicPr/>
              <p:nvPr/>
            </p:nvPicPr>
            <p:blipFill>
              <a:blip r:embed="rId13"/>
              <a:stretch>
                <a:fillRect/>
              </a:stretch>
            </p:blipFill>
            <p:spPr>
              <a:xfrm>
                <a:off x="1812960" y="4445280"/>
                <a:ext cx="2508120" cy="419040"/>
              </a:xfrm>
              <a:prstGeom prst="rect">
                <a:avLst/>
              </a:prstGeom>
            </p:spPr>
          </p:pic>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83"/>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567" name="Google Shape;567;p83"/>
          <p:cNvSpPr txBox="1">
            <a:spLocks noGrp="1"/>
          </p:cNvSpPr>
          <p:nvPr>
            <p:ph type="body" idx="1"/>
          </p:nvPr>
        </p:nvSpPr>
        <p:spPr>
          <a:xfrm>
            <a:off x="415600" y="1340624"/>
            <a:ext cx="11360700" cy="5212500"/>
          </a:xfrm>
          <a:prstGeom prst="rect">
            <a:avLst/>
          </a:prstGeom>
        </p:spPr>
        <p:txBody>
          <a:bodyPr spcFirstLastPara="1" wrap="square" lIns="91425" tIns="45700" rIns="91425" bIns="45700" anchor="t" anchorCtr="0">
            <a:noAutofit/>
          </a:bodyPr>
          <a:lstStyle/>
          <a:p>
            <a:pPr marL="457200" lvl="0" indent="-406400" algn="l" rtl="0">
              <a:lnSpc>
                <a:spcPct val="115000"/>
              </a:lnSpc>
              <a:spcBef>
                <a:spcPts val="0"/>
              </a:spcBef>
              <a:spcAft>
                <a:spcPts val="0"/>
              </a:spcAft>
              <a:buSzPts val="2800"/>
              <a:buFont typeface="Arial"/>
              <a:buChar char="•"/>
            </a:pPr>
            <a:r>
              <a:rPr lang="en-IN">
                <a:latin typeface="Arial"/>
                <a:ea typeface="Arial"/>
                <a:cs typeface="Arial"/>
                <a:sym typeface="Arial"/>
              </a:rPr>
              <a:t>In general, they have </a:t>
            </a:r>
            <a:r>
              <a:rPr lang="en-IN" b="1">
                <a:latin typeface="Arial"/>
                <a:ea typeface="Arial"/>
                <a:cs typeface="Arial"/>
                <a:sym typeface="Arial"/>
              </a:rPr>
              <a:t>no reliable way to understand and process the semantics</a:t>
            </a:r>
            <a:r>
              <a:rPr lang="en-IN">
                <a:latin typeface="Arial"/>
                <a:ea typeface="Arial"/>
                <a:cs typeface="Arial"/>
                <a:sym typeface="Arial"/>
              </a:rPr>
              <a:t>.</a:t>
            </a:r>
            <a:endParaRPr>
              <a:latin typeface="Arial"/>
              <a:ea typeface="Arial"/>
              <a:cs typeface="Arial"/>
              <a:sym typeface="Arial"/>
            </a:endParaRPr>
          </a:p>
          <a:p>
            <a:pPr marL="228600" lvl="0" indent="0" algn="l" rtl="0">
              <a:lnSpc>
                <a:spcPct val="115000"/>
              </a:lnSpc>
              <a:spcBef>
                <a:spcPts val="0"/>
              </a:spcBef>
              <a:spcAft>
                <a:spcPts val="0"/>
              </a:spcAft>
              <a:buNone/>
            </a:pPr>
            <a:r>
              <a:rPr lang="en-IN">
                <a:latin typeface="Arial"/>
                <a:ea typeface="Arial"/>
                <a:cs typeface="Arial"/>
                <a:sym typeface="Arial"/>
              </a:rPr>
              <a:t>• The </a:t>
            </a:r>
            <a:r>
              <a:rPr lang="en-IN" b="1">
                <a:latin typeface="Arial"/>
                <a:ea typeface="Arial"/>
                <a:cs typeface="Arial"/>
                <a:sym typeface="Arial"/>
              </a:rPr>
              <a:t>Semantic Web</a:t>
            </a:r>
            <a:r>
              <a:rPr lang="en-IN">
                <a:latin typeface="Arial"/>
                <a:ea typeface="Arial"/>
                <a:cs typeface="Arial"/>
                <a:sym typeface="Arial"/>
              </a:rPr>
              <a:t> will bring structure to the </a:t>
            </a:r>
            <a:r>
              <a:rPr lang="en-IN" b="1">
                <a:latin typeface="Arial"/>
                <a:ea typeface="Arial"/>
                <a:cs typeface="Arial"/>
                <a:sym typeface="Arial"/>
              </a:rPr>
              <a:t>meaningful content of the web of web pages, </a:t>
            </a:r>
            <a:r>
              <a:rPr lang="en-IN">
                <a:latin typeface="Arial"/>
                <a:ea typeface="Arial"/>
                <a:cs typeface="Arial"/>
                <a:sym typeface="Arial"/>
              </a:rPr>
              <a:t> creating an environment where software agents roaming from page to page carry out sophisticated tasks for users.</a:t>
            </a:r>
            <a:endParaRPr>
              <a:latin typeface="Arial"/>
              <a:ea typeface="Arial"/>
              <a:cs typeface="Arial"/>
              <a:sym typeface="Arial"/>
            </a:endParaRPr>
          </a:p>
          <a:p>
            <a:pPr marL="457200" lvl="0" indent="-406400" algn="l" rtl="0">
              <a:lnSpc>
                <a:spcPct val="115000"/>
              </a:lnSpc>
              <a:spcBef>
                <a:spcPts val="0"/>
              </a:spcBef>
              <a:spcAft>
                <a:spcPts val="0"/>
              </a:spcAft>
              <a:buSzPts val="2800"/>
              <a:buFont typeface="Arial"/>
              <a:buChar char="•"/>
            </a:pPr>
            <a:r>
              <a:rPr lang="en-IN">
                <a:latin typeface="Arial"/>
                <a:ea typeface="Arial"/>
                <a:cs typeface="Arial"/>
                <a:sym typeface="Arial"/>
              </a:rPr>
              <a:t>The Semantic Web is not a separate web.</a:t>
            </a:r>
            <a:endParaRPr>
              <a:latin typeface="Arial"/>
              <a:ea typeface="Arial"/>
              <a:cs typeface="Arial"/>
              <a:sym typeface="Arial"/>
            </a:endParaRPr>
          </a:p>
          <a:p>
            <a:pPr marL="457200" lvl="0" indent="-406400" algn="l" rtl="0">
              <a:lnSpc>
                <a:spcPct val="115000"/>
              </a:lnSpc>
              <a:spcBef>
                <a:spcPts val="0"/>
              </a:spcBef>
              <a:spcAft>
                <a:spcPts val="0"/>
              </a:spcAft>
              <a:buSzPts val="2800"/>
              <a:buFont typeface="Arial"/>
              <a:buChar char="•"/>
            </a:pPr>
            <a:r>
              <a:rPr lang="en-IN" b="1">
                <a:latin typeface="Arial"/>
                <a:ea typeface="Arial"/>
                <a:cs typeface="Arial"/>
                <a:sym typeface="Arial"/>
              </a:rPr>
              <a:t>Tim Berner Lee</a:t>
            </a:r>
            <a:r>
              <a:rPr lang="en-IN">
                <a:latin typeface="Arial"/>
                <a:ea typeface="Arial"/>
                <a:cs typeface="Arial"/>
                <a:sym typeface="Arial"/>
              </a:rPr>
              <a:t>’s idea</a:t>
            </a:r>
            <a:endParaRPr>
              <a:latin typeface="Arial"/>
              <a:ea typeface="Arial"/>
              <a:cs typeface="Arial"/>
              <a:sym typeface="Arial"/>
            </a:endParaRPr>
          </a:p>
          <a:p>
            <a:pPr marL="914400" lvl="1" indent="-406400" algn="l" rtl="0">
              <a:lnSpc>
                <a:spcPct val="115000"/>
              </a:lnSpc>
              <a:spcBef>
                <a:spcPts val="0"/>
              </a:spcBef>
              <a:spcAft>
                <a:spcPts val="0"/>
              </a:spcAft>
              <a:buSzPts val="2800"/>
              <a:buFont typeface="Arial"/>
              <a:buChar char="•"/>
            </a:pPr>
            <a:r>
              <a:rPr lang="en-IN" sz="2800">
                <a:latin typeface="Arial"/>
                <a:ea typeface="Arial"/>
                <a:cs typeface="Arial"/>
                <a:sym typeface="Arial"/>
              </a:rPr>
              <a:t>To unlock the potential of the web</a:t>
            </a:r>
            <a:endParaRPr sz="2800">
              <a:latin typeface="Arial"/>
              <a:ea typeface="Arial"/>
              <a:cs typeface="Arial"/>
              <a:sym typeface="Arial"/>
            </a:endParaRPr>
          </a:p>
          <a:p>
            <a:pPr marL="914400" lvl="1" indent="-406400" algn="l" rtl="0">
              <a:lnSpc>
                <a:spcPct val="115000"/>
              </a:lnSpc>
              <a:spcBef>
                <a:spcPts val="0"/>
              </a:spcBef>
              <a:spcAft>
                <a:spcPts val="0"/>
              </a:spcAft>
              <a:buSzPts val="2800"/>
              <a:buFont typeface="Arial"/>
              <a:buChar char="•"/>
            </a:pPr>
            <a:r>
              <a:rPr lang="en-IN" sz="2800">
                <a:latin typeface="Arial"/>
                <a:ea typeface="Arial"/>
                <a:cs typeface="Arial"/>
                <a:sym typeface="Arial"/>
              </a:rPr>
              <a:t>Link data and relation between the data</a:t>
            </a:r>
            <a:endParaRPr sz="2800">
              <a:latin typeface="Arial"/>
              <a:ea typeface="Arial"/>
              <a:cs typeface="Arial"/>
              <a:sym typeface="Arial"/>
            </a:endParaRPr>
          </a:p>
          <a:p>
            <a:pPr marL="914400" lvl="1" indent="-406400" algn="l" rtl="0">
              <a:lnSpc>
                <a:spcPct val="115000"/>
              </a:lnSpc>
              <a:spcBef>
                <a:spcPts val="0"/>
              </a:spcBef>
              <a:spcAft>
                <a:spcPts val="0"/>
              </a:spcAft>
              <a:buSzPts val="2800"/>
              <a:buChar char="•"/>
            </a:pPr>
            <a:r>
              <a:rPr lang="en-IN" sz="2800" b="1">
                <a:latin typeface="Arial"/>
                <a:ea typeface="Arial"/>
                <a:cs typeface="Arial"/>
                <a:sym typeface="Arial"/>
              </a:rPr>
              <a:t>Web of data rather than Web of Documents</a:t>
            </a:r>
            <a:endParaRPr b="1"/>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84"/>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574" name="Google Shape;574;p84"/>
          <p:cNvSpPr txBox="1">
            <a:spLocks noGrp="1"/>
          </p:cNvSpPr>
          <p:nvPr>
            <p:ph type="body" idx="1"/>
          </p:nvPr>
        </p:nvSpPr>
        <p:spPr>
          <a:xfrm>
            <a:off x="415600" y="1645424"/>
            <a:ext cx="11360700" cy="5212500"/>
          </a:xfrm>
          <a:prstGeom prst="rect">
            <a:avLst/>
          </a:prstGeom>
        </p:spPr>
        <p:txBody>
          <a:bodyPr spcFirstLastPara="1" wrap="square" lIns="91425" tIns="45700" rIns="91425" bIns="45700" anchor="t" anchorCtr="0">
            <a:normAutofit lnSpcReduction="10000"/>
          </a:bodyPr>
          <a:lstStyle/>
          <a:p>
            <a:pPr marL="457200" marR="0" lvl="0" indent="-406400" algn="l" rtl="0">
              <a:lnSpc>
                <a:spcPct val="115000"/>
              </a:lnSpc>
              <a:spcBef>
                <a:spcPts val="0"/>
              </a:spcBef>
              <a:spcAft>
                <a:spcPts val="0"/>
              </a:spcAft>
              <a:buSzPts val="2800"/>
              <a:buChar char="•"/>
            </a:pPr>
            <a:r>
              <a:rPr lang="en-IN">
                <a:latin typeface="Arial"/>
                <a:ea typeface="Arial"/>
                <a:cs typeface="Arial"/>
                <a:sym typeface="Arial"/>
              </a:rPr>
              <a:t>Tim Beerner’s 3 Rules of Semantic Web</a:t>
            </a:r>
            <a:endParaRPr>
              <a:latin typeface="Arial"/>
              <a:ea typeface="Arial"/>
              <a:cs typeface="Arial"/>
              <a:sym typeface="Arial"/>
            </a:endParaRPr>
          </a:p>
          <a:p>
            <a:pPr marL="914400" marR="0" lvl="0" indent="-406400" algn="l" rtl="0">
              <a:lnSpc>
                <a:spcPct val="115000"/>
              </a:lnSpc>
              <a:spcBef>
                <a:spcPts val="0"/>
              </a:spcBef>
              <a:spcAft>
                <a:spcPts val="0"/>
              </a:spcAft>
              <a:buSzPts val="2800"/>
              <a:buFont typeface="Arial"/>
              <a:buAutoNum type="arabicPeriod"/>
            </a:pPr>
            <a:r>
              <a:rPr lang="en-IN">
                <a:latin typeface="Arial"/>
                <a:ea typeface="Arial"/>
                <a:cs typeface="Arial"/>
                <a:sym typeface="Arial"/>
              </a:rPr>
              <a:t>A URI should </a:t>
            </a:r>
            <a:r>
              <a:rPr lang="en-IN" b="1">
                <a:latin typeface="Arial"/>
                <a:ea typeface="Arial"/>
                <a:cs typeface="Arial"/>
                <a:sym typeface="Arial"/>
              </a:rPr>
              <a:t>point to the data.</a:t>
            </a:r>
            <a:r>
              <a:rPr lang="en-IN">
                <a:latin typeface="Arial"/>
                <a:ea typeface="Arial"/>
                <a:cs typeface="Arial"/>
                <a:sym typeface="Arial"/>
              </a:rPr>
              <a:t> </a:t>
            </a:r>
            <a:endParaRPr>
              <a:latin typeface="Arial"/>
              <a:ea typeface="Arial"/>
              <a:cs typeface="Arial"/>
              <a:sym typeface="Arial"/>
            </a:endParaRPr>
          </a:p>
          <a:p>
            <a:pPr marL="914400" marR="0" lvl="0" indent="-406400" algn="l" rtl="0">
              <a:lnSpc>
                <a:spcPct val="115000"/>
              </a:lnSpc>
              <a:spcBef>
                <a:spcPts val="0"/>
              </a:spcBef>
              <a:spcAft>
                <a:spcPts val="0"/>
              </a:spcAft>
              <a:buSzPts val="2800"/>
              <a:buFont typeface="Arial"/>
              <a:buAutoNum type="arabicPeriod"/>
            </a:pPr>
            <a:r>
              <a:rPr lang="en-IN">
                <a:latin typeface="Arial"/>
                <a:ea typeface="Arial"/>
                <a:cs typeface="Arial"/>
                <a:sym typeface="Arial"/>
              </a:rPr>
              <a:t>Anyone accessing the URL should </a:t>
            </a:r>
            <a:r>
              <a:rPr lang="en-IN" b="1">
                <a:latin typeface="Arial"/>
                <a:ea typeface="Arial"/>
                <a:cs typeface="Arial"/>
                <a:sym typeface="Arial"/>
              </a:rPr>
              <a:t>get data back.</a:t>
            </a:r>
            <a:endParaRPr b="1">
              <a:latin typeface="Arial"/>
              <a:ea typeface="Arial"/>
              <a:cs typeface="Arial"/>
              <a:sym typeface="Arial"/>
            </a:endParaRPr>
          </a:p>
          <a:p>
            <a:pPr marL="914400" marR="0" lvl="0" indent="-406400" algn="l" rtl="0">
              <a:lnSpc>
                <a:spcPct val="115000"/>
              </a:lnSpc>
              <a:spcBef>
                <a:spcPts val="0"/>
              </a:spcBef>
              <a:spcAft>
                <a:spcPts val="0"/>
              </a:spcAft>
              <a:buSzPts val="2800"/>
              <a:buFont typeface="Arial"/>
              <a:buAutoNum type="arabicPeriod"/>
            </a:pPr>
            <a:r>
              <a:rPr lang="en-IN">
                <a:latin typeface="Arial"/>
                <a:ea typeface="Arial"/>
                <a:cs typeface="Arial"/>
                <a:sym typeface="Arial"/>
              </a:rPr>
              <a:t>Relationships in the data should </a:t>
            </a:r>
            <a:r>
              <a:rPr lang="en-IN" b="1">
                <a:latin typeface="Arial"/>
                <a:ea typeface="Arial"/>
                <a:cs typeface="Arial"/>
                <a:sym typeface="Arial"/>
              </a:rPr>
              <a:t>point to additional</a:t>
            </a:r>
            <a:r>
              <a:rPr lang="en-IN">
                <a:latin typeface="Arial"/>
                <a:ea typeface="Arial"/>
                <a:cs typeface="Arial"/>
                <a:sym typeface="Arial"/>
              </a:rPr>
              <a:t> URLs with data.</a:t>
            </a:r>
            <a:endParaRPr>
              <a:latin typeface="Arial"/>
              <a:ea typeface="Arial"/>
              <a:cs typeface="Arial"/>
              <a:sym typeface="Arial"/>
            </a:endParaRPr>
          </a:p>
          <a:p>
            <a:pPr marL="457200" marR="0" lvl="0" indent="-406400" algn="l" rtl="0">
              <a:lnSpc>
                <a:spcPct val="115000"/>
              </a:lnSpc>
              <a:spcBef>
                <a:spcPts val="0"/>
              </a:spcBef>
              <a:spcAft>
                <a:spcPts val="0"/>
              </a:spcAft>
              <a:buSzPts val="2800"/>
              <a:buFont typeface="Arial"/>
              <a:buChar char="•"/>
            </a:pPr>
            <a:r>
              <a:rPr lang="en-IN">
                <a:latin typeface="Arial"/>
                <a:ea typeface="Arial"/>
                <a:cs typeface="Arial"/>
                <a:sym typeface="Arial"/>
              </a:rPr>
              <a:t>Berners-Lee et al. </a:t>
            </a:r>
            <a:r>
              <a:rPr lang="en-IN" b="1">
                <a:latin typeface="Arial"/>
                <a:ea typeface="Arial"/>
                <a:cs typeface="Arial"/>
                <a:sym typeface="Arial"/>
              </a:rPr>
              <a:t>describe </a:t>
            </a:r>
            <a:r>
              <a:rPr lang="en-IN">
                <a:latin typeface="Arial"/>
                <a:ea typeface="Arial"/>
                <a:cs typeface="Arial"/>
                <a:sym typeface="Arial"/>
              </a:rPr>
              <a:t>the Semantic Web as “</a:t>
            </a:r>
            <a:r>
              <a:rPr lang="en-IN">
                <a:solidFill>
                  <a:srgbClr val="0000FF"/>
                </a:solidFill>
                <a:latin typeface="Arial"/>
                <a:ea typeface="Arial"/>
                <a:cs typeface="Arial"/>
                <a:sym typeface="Arial"/>
              </a:rPr>
              <a:t>an extension of the current web in which information is given well-defined meaning, better enabling computers and people to work in cooperation</a:t>
            </a:r>
            <a:r>
              <a:rPr lang="en-IN">
                <a:latin typeface="Arial"/>
                <a:ea typeface="Arial"/>
                <a:cs typeface="Arial"/>
                <a:sym typeface="Arial"/>
              </a:rPr>
              <a:t>.” </a:t>
            </a:r>
            <a:endParaRPr>
              <a:latin typeface="Arial"/>
              <a:ea typeface="Arial"/>
              <a:cs typeface="Arial"/>
              <a:sym typeface="Arial"/>
            </a:endParaRPr>
          </a:p>
          <a:p>
            <a:pPr marL="457200" marR="0" lvl="0" indent="-406400" algn="l" rtl="0">
              <a:lnSpc>
                <a:spcPct val="115000"/>
              </a:lnSpc>
              <a:spcBef>
                <a:spcPts val="0"/>
              </a:spcBef>
              <a:spcAft>
                <a:spcPts val="0"/>
              </a:spcAft>
              <a:buSzPts val="2800"/>
              <a:buFont typeface="Arial"/>
              <a:buChar char="•"/>
            </a:pPr>
            <a:r>
              <a:rPr lang="en-IN">
                <a:latin typeface="Arial"/>
                <a:ea typeface="Arial"/>
                <a:cs typeface="Arial"/>
                <a:sym typeface="Arial"/>
              </a:rPr>
              <a:t>Information is structured in a way that computers can draw relationships between resources. </a:t>
            </a:r>
            <a:endParaRPr>
              <a:latin typeface="Arial"/>
              <a:ea typeface="Arial"/>
              <a:cs typeface="Arial"/>
              <a:sym typeface="Arial"/>
            </a:endParaRPr>
          </a:p>
          <a:p>
            <a:pPr marL="457200" marR="0" lvl="0" indent="-406400" algn="l" rtl="0">
              <a:lnSpc>
                <a:spcPct val="115000"/>
              </a:lnSpc>
              <a:spcBef>
                <a:spcPts val="0"/>
              </a:spcBef>
              <a:spcAft>
                <a:spcPts val="0"/>
              </a:spcAft>
              <a:buSzPts val="2800"/>
              <a:buFont typeface="Arial"/>
              <a:buChar char="•"/>
            </a:pPr>
            <a:r>
              <a:rPr lang="en-IN">
                <a:latin typeface="Arial"/>
                <a:ea typeface="Arial"/>
                <a:cs typeface="Arial"/>
                <a:sym typeface="Arial"/>
              </a:rPr>
              <a:t>Those relationships are what is known as </a:t>
            </a:r>
            <a:r>
              <a:rPr lang="en-IN" b="1">
                <a:latin typeface="Arial"/>
                <a:ea typeface="Arial"/>
                <a:cs typeface="Arial"/>
                <a:sym typeface="Arial"/>
              </a:rPr>
              <a:t>linked data.</a:t>
            </a:r>
            <a:endParaRPr b="1">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85"/>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The Semantic Web - the Web of Data</a:t>
            </a:r>
            <a:endParaRPr/>
          </a:p>
        </p:txBody>
      </p:sp>
      <p:sp>
        <p:nvSpPr>
          <p:cNvPr id="581" name="Google Shape;581;p85"/>
          <p:cNvSpPr txBox="1">
            <a:spLocks noGrp="1"/>
          </p:cNvSpPr>
          <p:nvPr>
            <p:ph type="body" idx="1"/>
          </p:nvPr>
        </p:nvSpPr>
        <p:spPr>
          <a:xfrm>
            <a:off x="415600" y="1645433"/>
            <a:ext cx="11360700" cy="4446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582" name="Google Shape;582;p85"/>
          <p:cNvPicPr preferRelativeResize="0"/>
          <p:nvPr/>
        </p:nvPicPr>
        <p:blipFill>
          <a:blip r:embed="rId3">
            <a:alphaModFix/>
          </a:blip>
          <a:stretch>
            <a:fillRect/>
          </a:stretch>
        </p:blipFill>
        <p:spPr>
          <a:xfrm>
            <a:off x="415588" y="1645413"/>
            <a:ext cx="10620375" cy="50958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86"/>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589" name="Google Shape;589;p86"/>
          <p:cNvSpPr txBox="1">
            <a:spLocks noGrp="1"/>
          </p:cNvSpPr>
          <p:nvPr>
            <p:ph type="body" idx="1"/>
          </p:nvPr>
        </p:nvSpPr>
        <p:spPr>
          <a:xfrm>
            <a:off x="415600" y="1645425"/>
            <a:ext cx="11496000" cy="44463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en-IN"/>
              <a:t>three main topics that provide conceptual underpinnings for the Semantic Web:</a:t>
            </a:r>
            <a:endParaRPr/>
          </a:p>
          <a:p>
            <a:pPr marL="457200" lvl="0" indent="-406400" algn="l" rtl="0">
              <a:spcBef>
                <a:spcPts val="1000"/>
              </a:spcBef>
              <a:spcAft>
                <a:spcPts val="0"/>
              </a:spcAft>
              <a:buSzPts val="2800"/>
              <a:buChar char="•"/>
            </a:pPr>
            <a:r>
              <a:rPr lang="en-IN"/>
              <a:t>Building models: the quest for describing the world in abstract terms</a:t>
            </a:r>
            <a:endParaRPr/>
          </a:p>
          <a:p>
            <a:pPr marL="0" lvl="0" indent="0" algn="l" rtl="0">
              <a:spcBef>
                <a:spcPts val="1000"/>
              </a:spcBef>
              <a:spcAft>
                <a:spcPts val="0"/>
              </a:spcAft>
              <a:buClr>
                <a:schemeClr val="dk1"/>
              </a:buClr>
              <a:buSzPts val="1100"/>
              <a:buFont typeface="Arial"/>
              <a:buNone/>
            </a:pPr>
            <a:r>
              <a:rPr lang="en-IN"/>
              <a:t>to allow for an easier understanding of a complex reality.</a:t>
            </a:r>
            <a:endParaRPr/>
          </a:p>
          <a:p>
            <a:pPr marL="457200" lvl="0" indent="-406400" algn="l" rtl="0">
              <a:spcBef>
                <a:spcPts val="1000"/>
              </a:spcBef>
              <a:spcAft>
                <a:spcPts val="0"/>
              </a:spcAft>
              <a:buSzPts val="2800"/>
              <a:buChar char="•"/>
            </a:pPr>
            <a:r>
              <a:rPr lang="en-IN"/>
              <a:t>Computing with knowledge: the endeavor of constructing reasoning ma-</a:t>
            </a:r>
            <a:endParaRPr/>
          </a:p>
          <a:p>
            <a:pPr marL="0" lvl="0" indent="0" algn="l" rtl="0">
              <a:spcBef>
                <a:spcPts val="1000"/>
              </a:spcBef>
              <a:spcAft>
                <a:spcPts val="0"/>
              </a:spcAft>
              <a:buClr>
                <a:schemeClr val="dk1"/>
              </a:buClr>
              <a:buSzPts val="1100"/>
              <a:buFont typeface="Arial"/>
              <a:buNone/>
            </a:pPr>
            <a:r>
              <a:rPr lang="en-IN"/>
              <a:t>chines that can draw meaningful conclusions from encoded knowledge.</a:t>
            </a:r>
            <a:endParaRPr/>
          </a:p>
          <a:p>
            <a:pPr marL="457200" lvl="0" indent="-406400" algn="l" rtl="0">
              <a:spcBef>
                <a:spcPts val="1000"/>
              </a:spcBef>
              <a:spcAft>
                <a:spcPts val="0"/>
              </a:spcAft>
              <a:buSzPts val="2800"/>
              <a:buChar char="•"/>
            </a:pPr>
            <a:r>
              <a:rPr lang="en-IN"/>
              <a:t>Exchanging information: the transmission of complex information re-</a:t>
            </a:r>
            <a:endParaRPr/>
          </a:p>
          <a:p>
            <a:pPr marL="0" lvl="0" indent="0" algn="l" rtl="0">
              <a:spcBef>
                <a:spcPts val="1000"/>
              </a:spcBef>
              <a:spcAft>
                <a:spcPts val="0"/>
              </a:spcAft>
              <a:buClr>
                <a:schemeClr val="dk1"/>
              </a:buClr>
              <a:buSzPts val="1100"/>
              <a:buFont typeface="Arial"/>
              <a:buNone/>
            </a:pPr>
            <a:r>
              <a:rPr lang="en-IN"/>
              <a:t>sources among computers that allows us to distribute, interlink, and  reconcile knowledge on a global scale.</a:t>
            </a:r>
            <a:endParaRPr/>
          </a:p>
          <a:p>
            <a:pPr marL="0" lvl="0" indent="0" algn="l" rtl="0">
              <a:spcBef>
                <a:spcPts val="1000"/>
              </a:spcBef>
              <a:spcAft>
                <a:spcPts val="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87"/>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596" name="Google Shape;596;p87"/>
          <p:cNvSpPr txBox="1">
            <a:spLocks noGrp="1"/>
          </p:cNvSpPr>
          <p:nvPr>
            <p:ph type="body" idx="1"/>
          </p:nvPr>
        </p:nvSpPr>
        <p:spPr>
          <a:xfrm>
            <a:off x="415600" y="1645424"/>
            <a:ext cx="11360700" cy="51300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b="1"/>
              <a:t>Linked Data</a:t>
            </a:r>
            <a:endParaRPr b="1"/>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406400" algn="l" rtl="0">
              <a:spcBef>
                <a:spcPts val="1000"/>
              </a:spcBef>
              <a:spcAft>
                <a:spcPts val="0"/>
              </a:spcAft>
              <a:buSzPts val="2800"/>
              <a:buChar char="•"/>
            </a:pPr>
            <a:r>
              <a:rPr lang="en-IN"/>
              <a:t>Define </a:t>
            </a:r>
            <a:r>
              <a:rPr lang="en-IN" b="1"/>
              <a:t>relationship </a:t>
            </a:r>
            <a:r>
              <a:rPr lang="en-IN"/>
              <a:t>between data</a:t>
            </a:r>
            <a:endParaRPr/>
          </a:p>
          <a:p>
            <a:pPr marL="457200" lvl="0" indent="-406400" algn="l" rtl="0">
              <a:spcBef>
                <a:spcPts val="0"/>
              </a:spcBef>
              <a:spcAft>
                <a:spcPts val="0"/>
              </a:spcAft>
              <a:buSzPts val="2800"/>
              <a:buChar char="•"/>
            </a:pPr>
            <a:r>
              <a:rPr lang="en-IN"/>
              <a:t>Enable</a:t>
            </a:r>
            <a:r>
              <a:rPr lang="en-IN" b="1"/>
              <a:t> accessibility and integration</a:t>
            </a:r>
            <a:r>
              <a:rPr lang="en-IN"/>
              <a:t> of different datasets on the Web</a:t>
            </a:r>
            <a:endParaRPr/>
          </a:p>
          <a:p>
            <a:pPr marL="457200" lvl="0" indent="-406400" algn="l" rtl="0">
              <a:spcBef>
                <a:spcPts val="0"/>
              </a:spcBef>
              <a:spcAft>
                <a:spcPts val="0"/>
              </a:spcAft>
              <a:buSzPts val="2800"/>
              <a:buChar char="•"/>
            </a:pPr>
            <a:r>
              <a:rPr lang="en-IN"/>
              <a:t>Using a standard format for data and relationship: </a:t>
            </a:r>
            <a:r>
              <a:rPr lang="en-IN" b="1"/>
              <a:t>Linked Data triples</a:t>
            </a:r>
            <a:endParaRPr b="1"/>
          </a:p>
          <a:p>
            <a:pPr marL="0" lvl="0" indent="0" algn="l" rtl="0">
              <a:spcBef>
                <a:spcPts val="1000"/>
              </a:spcBef>
              <a:spcAft>
                <a:spcPts val="0"/>
              </a:spcAft>
              <a:buNone/>
            </a:pPr>
            <a:endParaRPr/>
          </a:p>
        </p:txBody>
      </p:sp>
      <p:pic>
        <p:nvPicPr>
          <p:cNvPr id="597" name="Google Shape;597;p87"/>
          <p:cNvPicPr preferRelativeResize="0"/>
          <p:nvPr/>
        </p:nvPicPr>
        <p:blipFill/>
        <p:spPr>
          <a:xfrm>
            <a:off x="2721113" y="2242313"/>
            <a:ext cx="6353175" cy="2009775"/>
          </a:xfrm>
          <a:prstGeom prst="rect">
            <a:avLst/>
          </a:prstGeom>
          <a:noFill/>
          <a:ln>
            <a:noFill/>
          </a:ln>
        </p:spPr>
      </p:pic>
      <p:pic>
        <p:nvPicPr>
          <p:cNvPr id="598" name="Google Shape;598;p87"/>
          <p:cNvPicPr preferRelativeResize="0"/>
          <p:nvPr/>
        </p:nvPicPr>
        <p:blipFill>
          <a:blip r:embed="rId3">
            <a:alphaModFix/>
          </a:blip>
          <a:stretch>
            <a:fillRect/>
          </a:stretch>
        </p:blipFill>
        <p:spPr>
          <a:xfrm>
            <a:off x="2690823" y="1690698"/>
            <a:ext cx="5897201" cy="31341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88"/>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605" name="Google Shape;605;p88"/>
          <p:cNvSpPr txBox="1">
            <a:spLocks noGrp="1"/>
          </p:cNvSpPr>
          <p:nvPr>
            <p:ph type="body" idx="1"/>
          </p:nvPr>
        </p:nvSpPr>
        <p:spPr>
          <a:xfrm>
            <a:off x="415600" y="1645433"/>
            <a:ext cx="11360700" cy="4446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606" name="Google Shape;606;p88"/>
          <p:cNvPicPr preferRelativeResize="0"/>
          <p:nvPr/>
        </p:nvPicPr>
        <p:blipFill/>
        <p:spPr>
          <a:xfrm>
            <a:off x="3227653" y="1645425"/>
            <a:ext cx="6070772" cy="3774875"/>
          </a:xfrm>
          <a:prstGeom prst="rect">
            <a:avLst/>
          </a:prstGeom>
          <a:noFill/>
          <a:ln>
            <a:noFill/>
          </a:ln>
        </p:spPr>
      </p:pic>
      <p:pic>
        <p:nvPicPr>
          <p:cNvPr id="607" name="Google Shape;607;p88"/>
          <p:cNvPicPr preferRelativeResize="0"/>
          <p:nvPr/>
        </p:nvPicPr>
        <p:blipFill>
          <a:blip r:embed="rId3">
            <a:alphaModFix/>
          </a:blip>
          <a:stretch>
            <a:fillRect/>
          </a:stretch>
        </p:blipFill>
        <p:spPr>
          <a:xfrm>
            <a:off x="152400" y="666750"/>
            <a:ext cx="12192000" cy="58293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89"/>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614" name="Google Shape;614;p89"/>
          <p:cNvSpPr txBox="1">
            <a:spLocks noGrp="1"/>
          </p:cNvSpPr>
          <p:nvPr>
            <p:ph type="body" idx="1"/>
          </p:nvPr>
        </p:nvSpPr>
        <p:spPr>
          <a:xfrm>
            <a:off x="415600" y="1645433"/>
            <a:ext cx="11360700" cy="4446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615" name="Google Shape;615;p89"/>
          <p:cNvPicPr preferRelativeResize="0"/>
          <p:nvPr/>
        </p:nvPicPr>
        <p:blipFill/>
        <p:spPr>
          <a:xfrm>
            <a:off x="1717500" y="0"/>
            <a:ext cx="9166004" cy="6858001"/>
          </a:xfrm>
          <a:prstGeom prst="rect">
            <a:avLst/>
          </a:prstGeom>
          <a:noFill/>
          <a:ln>
            <a:noFill/>
          </a:ln>
        </p:spPr>
      </p:pic>
      <p:pic>
        <p:nvPicPr>
          <p:cNvPr id="616" name="Google Shape;616;p89"/>
          <p:cNvPicPr preferRelativeResize="0"/>
          <p:nvPr/>
        </p:nvPicPr>
        <p:blipFill>
          <a:blip r:embed="rId3">
            <a:alphaModFix/>
          </a:blip>
          <a:stretch>
            <a:fillRect/>
          </a:stretch>
        </p:blipFill>
        <p:spPr>
          <a:xfrm>
            <a:off x="2047875" y="395288"/>
            <a:ext cx="8096250" cy="60674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90"/>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623" name="Google Shape;623;p90"/>
          <p:cNvSpPr txBox="1">
            <a:spLocks noGrp="1"/>
          </p:cNvSpPr>
          <p:nvPr>
            <p:ph type="body" idx="1"/>
          </p:nvPr>
        </p:nvSpPr>
        <p:spPr>
          <a:xfrm>
            <a:off x="415600" y="1645433"/>
            <a:ext cx="11360700" cy="4446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a:t>It gets bigger</a:t>
            </a:r>
            <a:endParaRPr/>
          </a:p>
        </p:txBody>
      </p:sp>
      <p:pic>
        <p:nvPicPr>
          <p:cNvPr id="624" name="Google Shape;624;p90"/>
          <p:cNvPicPr preferRelativeResize="0"/>
          <p:nvPr/>
        </p:nvPicPr>
        <p:blipFill>
          <a:blip r:embed="rId3">
            <a:alphaModFix/>
          </a:blip>
          <a:stretch>
            <a:fillRect/>
          </a:stretch>
        </p:blipFill>
        <p:spPr>
          <a:xfrm>
            <a:off x="2365875" y="1771650"/>
            <a:ext cx="8096250" cy="50863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91"/>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631" name="Google Shape;631;p91"/>
          <p:cNvSpPr txBox="1">
            <a:spLocks noGrp="1"/>
          </p:cNvSpPr>
          <p:nvPr>
            <p:ph type="body" idx="1"/>
          </p:nvPr>
        </p:nvSpPr>
        <p:spPr>
          <a:xfrm>
            <a:off x="415600" y="1645425"/>
            <a:ext cx="6255600" cy="444630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en-IN"/>
              <a:t>Semantic Web allows machines to make </a:t>
            </a:r>
            <a:r>
              <a:rPr lang="en-IN" b="1"/>
              <a:t>inferences</a:t>
            </a:r>
            <a:endParaRPr b="1"/>
          </a:p>
          <a:p>
            <a:pPr marL="457200" lvl="0" indent="-406400" algn="l" rtl="0">
              <a:spcBef>
                <a:spcPts val="0"/>
              </a:spcBef>
              <a:spcAft>
                <a:spcPts val="0"/>
              </a:spcAft>
              <a:buSzPts val="2800"/>
              <a:buChar char="•"/>
            </a:pPr>
            <a:r>
              <a:rPr lang="en-IN"/>
              <a:t>Linked data enables for</a:t>
            </a:r>
            <a:endParaRPr/>
          </a:p>
          <a:p>
            <a:pPr marL="914400" lvl="1" indent="-406400" algn="l" rtl="0">
              <a:spcBef>
                <a:spcPts val="0"/>
              </a:spcBef>
              <a:spcAft>
                <a:spcPts val="0"/>
              </a:spcAft>
              <a:buSzPts val="2800"/>
              <a:buChar char="•"/>
            </a:pPr>
            <a:r>
              <a:rPr lang="en-IN" sz="2800"/>
              <a:t>New relationships between data can be created automatically</a:t>
            </a:r>
            <a:endParaRPr sz="2800"/>
          </a:p>
          <a:p>
            <a:pPr marL="914400" lvl="1" indent="-406400" algn="l" rtl="0">
              <a:spcBef>
                <a:spcPts val="0"/>
              </a:spcBef>
              <a:spcAft>
                <a:spcPts val="0"/>
              </a:spcAft>
              <a:buSzPts val="2800"/>
              <a:buChar char="•"/>
            </a:pPr>
            <a:r>
              <a:rPr lang="en-IN" sz="2800"/>
              <a:t>Analysing the content of new data</a:t>
            </a:r>
            <a:endParaRPr sz="2800"/>
          </a:p>
          <a:p>
            <a:pPr marL="914400" lvl="1" indent="-406400" algn="l" rtl="0">
              <a:spcBef>
                <a:spcPts val="0"/>
              </a:spcBef>
              <a:spcAft>
                <a:spcPts val="0"/>
              </a:spcAft>
              <a:buSzPts val="2800"/>
              <a:buChar char="•"/>
            </a:pPr>
            <a:r>
              <a:rPr lang="en-IN" sz="2800"/>
              <a:t>Discovering potential inconsistencies</a:t>
            </a:r>
            <a:endParaRPr sz="2800"/>
          </a:p>
          <a:p>
            <a:pPr marL="457200" lvl="0" indent="0" algn="l" rtl="0">
              <a:spcBef>
                <a:spcPts val="1000"/>
              </a:spcBef>
              <a:spcAft>
                <a:spcPts val="0"/>
              </a:spcAft>
              <a:buNone/>
            </a:pPr>
            <a:endParaRPr/>
          </a:p>
          <a:p>
            <a:pPr marL="0" lvl="0" indent="0" algn="l" rtl="0">
              <a:spcBef>
                <a:spcPts val="1000"/>
              </a:spcBef>
              <a:spcAft>
                <a:spcPts val="0"/>
              </a:spcAft>
              <a:buNone/>
            </a:pPr>
            <a:endParaRPr/>
          </a:p>
        </p:txBody>
      </p:sp>
      <p:pic>
        <p:nvPicPr>
          <p:cNvPr id="632" name="Google Shape;632;p91"/>
          <p:cNvPicPr preferRelativeResize="0"/>
          <p:nvPr/>
        </p:nvPicPr>
        <p:blipFill/>
        <p:spPr>
          <a:xfrm>
            <a:off x="7420268" y="1645425"/>
            <a:ext cx="4610162" cy="41835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2"/>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639" name="Google Shape;639;p92"/>
          <p:cNvSpPr txBox="1">
            <a:spLocks noGrp="1"/>
          </p:cNvSpPr>
          <p:nvPr>
            <p:ph type="body" idx="1"/>
          </p:nvPr>
        </p:nvSpPr>
        <p:spPr>
          <a:xfrm>
            <a:off x="415600" y="1645424"/>
            <a:ext cx="11360700" cy="47907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IN" b="1"/>
              <a:t>Vocabularies</a:t>
            </a:r>
            <a:endParaRPr b="1"/>
          </a:p>
          <a:p>
            <a:pPr marL="457200" lvl="0" indent="-406400" algn="l" rtl="0">
              <a:spcBef>
                <a:spcPts val="1000"/>
              </a:spcBef>
              <a:spcAft>
                <a:spcPts val="0"/>
              </a:spcAft>
              <a:buSzPts val="2800"/>
              <a:buChar char="•"/>
            </a:pPr>
            <a:r>
              <a:rPr lang="en-IN" b="1"/>
              <a:t>Basic building blocks</a:t>
            </a:r>
            <a:r>
              <a:rPr lang="en-IN"/>
              <a:t> for making Inference</a:t>
            </a:r>
            <a:endParaRPr/>
          </a:p>
          <a:p>
            <a:pPr marL="457200" lvl="0" indent="-406400" algn="l" rtl="0">
              <a:spcBef>
                <a:spcPts val="0"/>
              </a:spcBef>
              <a:spcAft>
                <a:spcPts val="0"/>
              </a:spcAft>
              <a:buSzPts val="2800"/>
              <a:buChar char="•"/>
            </a:pPr>
            <a:r>
              <a:rPr lang="en-IN"/>
              <a:t>Helps to </a:t>
            </a:r>
            <a:r>
              <a:rPr lang="en-IN" b="1"/>
              <a:t>resolve ambiguity </a:t>
            </a:r>
            <a:r>
              <a:rPr lang="en-IN"/>
              <a:t>between different datasets, define new relationships, organize Knowledge.</a:t>
            </a:r>
            <a:endParaRPr/>
          </a:p>
          <a:p>
            <a:pPr marL="457200" lvl="0" indent="-406400" algn="l" rtl="0">
              <a:spcBef>
                <a:spcPts val="0"/>
              </a:spcBef>
              <a:spcAft>
                <a:spcPts val="0"/>
              </a:spcAft>
              <a:buSzPts val="2800"/>
              <a:buChar char="•"/>
            </a:pPr>
            <a:r>
              <a:rPr lang="en-IN"/>
              <a:t>Ontology and Vocabulary are used interchangeably, generally Complex is referred as Ontology and simpler ones Vocabulary</a:t>
            </a:r>
            <a:endParaRPr/>
          </a:p>
          <a:p>
            <a:pPr marL="457200" lvl="0" indent="-406400" algn="l" rtl="0">
              <a:spcBef>
                <a:spcPts val="0"/>
              </a:spcBef>
              <a:spcAft>
                <a:spcPts val="0"/>
              </a:spcAft>
              <a:buSzPts val="2800"/>
              <a:buChar char="•"/>
            </a:pPr>
            <a:r>
              <a:rPr lang="en-IN"/>
              <a:t>Eg: A bookseller may want to integrate data coming from different publishers. The data can be imported into a common RDF model, eg, by using converters to the publishers’ databases. However, one database may use the term “author”, whereas the other may use the term “creator”. To make the integration complete, and extra definition should be added to the RDF data, describing the fact that the relationship described as “author” is the same as “creator”.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45" name="Google Shape;145;p21"/>
          <p:cNvSpPr txBox="1">
            <a:spLocks noGrp="1"/>
          </p:cNvSpPr>
          <p:nvPr>
            <p:ph type="body" idx="1"/>
          </p:nvPr>
        </p:nvSpPr>
        <p:spPr>
          <a:xfrm>
            <a:off x="838200" y="1825625"/>
            <a:ext cx="7272900" cy="5178300"/>
          </a:xfrm>
          <a:prstGeom prst="rect">
            <a:avLst/>
          </a:prstGeom>
        </p:spPr>
        <p:txBody>
          <a:bodyPr spcFirstLastPara="1" wrap="square" lIns="91425" tIns="45700" rIns="91425" bIns="45700" anchor="t" anchorCtr="0">
            <a:normAutofit fontScale="92500" lnSpcReduction="10000"/>
          </a:bodyPr>
          <a:lstStyle/>
          <a:p>
            <a:pPr marL="457200" marR="0" lvl="0" indent="-406400" algn="l" rtl="0">
              <a:lnSpc>
                <a:spcPct val="90000"/>
              </a:lnSpc>
              <a:spcBef>
                <a:spcPts val="1000"/>
              </a:spcBef>
              <a:spcAft>
                <a:spcPts val="0"/>
              </a:spcAft>
              <a:buSzPts val="2800"/>
              <a:buChar char="•"/>
            </a:pPr>
            <a:r>
              <a:rPr lang="en-IN"/>
              <a:t>web 3.0 is also known as the “</a:t>
            </a:r>
            <a:r>
              <a:rPr lang="en-IN" b="1"/>
              <a:t>Semantic web</a:t>
            </a:r>
            <a:r>
              <a:rPr lang="en-IN"/>
              <a:t>”.</a:t>
            </a:r>
            <a:endParaRPr/>
          </a:p>
          <a:p>
            <a:pPr marL="457200" marR="0" lvl="0" indent="-406400" algn="l" rtl="0">
              <a:lnSpc>
                <a:spcPct val="90000"/>
              </a:lnSpc>
              <a:spcBef>
                <a:spcPts val="0"/>
              </a:spcBef>
              <a:spcAft>
                <a:spcPts val="0"/>
              </a:spcAft>
              <a:buSzPts val="2800"/>
              <a:buChar char="•"/>
            </a:pPr>
            <a:r>
              <a:rPr lang="en-IN"/>
              <a:t>It includes several technologies in order to arrange and structure data you can find on the internet to make it </a:t>
            </a:r>
            <a:r>
              <a:rPr lang="en-IN" b="1"/>
              <a:t>available and usable by programs and software</a:t>
            </a:r>
            <a:r>
              <a:rPr lang="en-IN"/>
              <a:t> thanks to a metadata system.</a:t>
            </a:r>
            <a:endParaRPr/>
          </a:p>
          <a:p>
            <a:pPr marL="457200" marR="0" lvl="0" indent="-406400" algn="l" rtl="0">
              <a:lnSpc>
                <a:spcPct val="90000"/>
              </a:lnSpc>
              <a:spcBef>
                <a:spcPts val="0"/>
              </a:spcBef>
              <a:spcAft>
                <a:spcPts val="0"/>
              </a:spcAft>
              <a:buSzPts val="2800"/>
              <a:buChar char="•"/>
            </a:pPr>
            <a:r>
              <a:rPr lang="en-IN"/>
              <a:t>The purpose is to make the </a:t>
            </a:r>
            <a:r>
              <a:rPr lang="en-IN" b="1"/>
              <a:t>web readable by machines and not only by humans.</a:t>
            </a:r>
            <a:endParaRPr b="1"/>
          </a:p>
          <a:p>
            <a:pPr marL="457200" marR="0" lvl="0" indent="-406400" algn="l" rtl="0">
              <a:lnSpc>
                <a:spcPct val="90000"/>
              </a:lnSpc>
              <a:spcBef>
                <a:spcPts val="0"/>
              </a:spcBef>
              <a:spcAft>
                <a:spcPts val="0"/>
              </a:spcAft>
              <a:buSzPts val="2800"/>
              <a:buChar char="•"/>
            </a:pPr>
            <a:r>
              <a:rPr lang="en-IN"/>
              <a:t>It is also about language, or ontology, for recording how the linked data relates to real world objects, allowing a 'machine' to `understand' the semantic meaning and the difference between Jaguar (car) and jaguar (animal). </a:t>
            </a:r>
            <a:endParaRPr/>
          </a:p>
        </p:txBody>
      </p:sp>
      <p:pic>
        <p:nvPicPr>
          <p:cNvPr id="146" name="Google Shape;146;p21"/>
          <p:cNvPicPr preferRelativeResize="0"/>
          <p:nvPr/>
        </p:nvPicPr>
        <p:blipFill>
          <a:blip r:embed="rId3">
            <a:alphaModFix/>
          </a:blip>
          <a:stretch>
            <a:fillRect/>
          </a:stretch>
        </p:blipFill>
        <p:spPr>
          <a:xfrm>
            <a:off x="8705850" y="4832700"/>
            <a:ext cx="3136413" cy="1325700"/>
          </a:xfrm>
          <a:prstGeom prst="rect">
            <a:avLst/>
          </a:prstGeom>
          <a:noFill/>
          <a:ln>
            <a:noFill/>
          </a:ln>
        </p:spPr>
      </p:pic>
      <p:pic>
        <p:nvPicPr>
          <p:cNvPr id="147" name="Google Shape;147;p21"/>
          <p:cNvPicPr preferRelativeResize="0"/>
          <p:nvPr/>
        </p:nvPicPr>
        <p:blipFill>
          <a:blip r:embed="rId4">
            <a:alphaModFix/>
          </a:blip>
          <a:stretch>
            <a:fillRect/>
          </a:stretch>
        </p:blipFill>
        <p:spPr>
          <a:xfrm>
            <a:off x="8267900" y="1428050"/>
            <a:ext cx="3922400" cy="2353450"/>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0B6F4F2F-0963-07A9-2EF1-8E889EB4D671}"/>
                  </a:ext>
                </a:extLst>
              </p14:cNvPr>
              <p14:cNvContentPartPr/>
              <p14:nvPr/>
            </p14:nvContentPartPr>
            <p14:xfrm>
              <a:off x="5626080" y="1828800"/>
              <a:ext cx="1676880" cy="521280"/>
            </p14:xfrm>
          </p:contentPart>
        </mc:Choice>
        <mc:Fallback xmlns="">
          <p:pic>
            <p:nvPicPr>
              <p:cNvPr id="2" name="Ink 1">
                <a:extLst>
                  <a:ext uri="{FF2B5EF4-FFF2-40B4-BE49-F238E27FC236}">
                    <a16:creationId xmlns:a16="http://schemas.microsoft.com/office/drawing/2014/main" id="{0B6F4F2F-0963-07A9-2EF1-8E889EB4D671}"/>
                  </a:ext>
                </a:extLst>
              </p:cNvPr>
              <p:cNvPicPr/>
              <p:nvPr/>
            </p:nvPicPr>
            <p:blipFill>
              <a:blip r:embed="rId6"/>
              <a:stretch>
                <a:fillRect/>
              </a:stretch>
            </p:blipFill>
            <p:spPr>
              <a:xfrm>
                <a:off x="5610240" y="1765440"/>
                <a:ext cx="1708200" cy="64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911C3117-74C8-CCE6-F84A-33B2C898FBA7}"/>
                  </a:ext>
                </a:extLst>
              </p14:cNvPr>
              <p14:cNvContentPartPr/>
              <p14:nvPr/>
            </p14:nvContentPartPr>
            <p14:xfrm>
              <a:off x="1263600" y="2210040"/>
              <a:ext cx="1327680" cy="412920"/>
            </p14:xfrm>
          </p:contentPart>
        </mc:Choice>
        <mc:Fallback xmlns="">
          <p:pic>
            <p:nvPicPr>
              <p:cNvPr id="3" name="Ink 2">
                <a:extLst>
                  <a:ext uri="{FF2B5EF4-FFF2-40B4-BE49-F238E27FC236}">
                    <a16:creationId xmlns:a16="http://schemas.microsoft.com/office/drawing/2014/main" id="{911C3117-74C8-CCE6-F84A-33B2C898FBA7}"/>
                  </a:ext>
                </a:extLst>
              </p:cNvPr>
              <p:cNvPicPr/>
              <p:nvPr/>
            </p:nvPicPr>
            <p:blipFill>
              <a:blip r:embed="rId8"/>
              <a:stretch>
                <a:fillRect/>
              </a:stretch>
            </p:blipFill>
            <p:spPr>
              <a:xfrm>
                <a:off x="1247760" y="2146680"/>
                <a:ext cx="135900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E11B3370-33F2-6C9E-0C9E-B4F5B38EA8FF}"/>
                  </a:ext>
                </a:extLst>
              </p14:cNvPr>
              <p14:cNvContentPartPr/>
              <p14:nvPr/>
            </p14:nvContentPartPr>
            <p14:xfrm>
              <a:off x="5353200" y="4496040"/>
              <a:ext cx="2622600" cy="203400"/>
            </p14:xfrm>
          </p:contentPart>
        </mc:Choice>
        <mc:Fallback xmlns="">
          <p:pic>
            <p:nvPicPr>
              <p:cNvPr id="4" name="Ink 3">
                <a:extLst>
                  <a:ext uri="{FF2B5EF4-FFF2-40B4-BE49-F238E27FC236}">
                    <a16:creationId xmlns:a16="http://schemas.microsoft.com/office/drawing/2014/main" id="{E11B3370-33F2-6C9E-0C9E-B4F5B38EA8FF}"/>
                  </a:ext>
                </a:extLst>
              </p:cNvPr>
              <p:cNvPicPr/>
              <p:nvPr/>
            </p:nvPicPr>
            <p:blipFill>
              <a:blip r:embed="rId10"/>
              <a:stretch>
                <a:fillRect/>
              </a:stretch>
            </p:blipFill>
            <p:spPr>
              <a:xfrm>
                <a:off x="5337360" y="4432680"/>
                <a:ext cx="26539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B604ECA-3749-4FC3-03E9-2488125B37DF}"/>
                  </a:ext>
                </a:extLst>
              </p14:cNvPr>
              <p14:cNvContentPartPr/>
              <p14:nvPr/>
            </p14:nvContentPartPr>
            <p14:xfrm>
              <a:off x="1200240" y="4445280"/>
              <a:ext cx="5385240" cy="686160"/>
            </p14:xfrm>
          </p:contentPart>
        </mc:Choice>
        <mc:Fallback xmlns="">
          <p:pic>
            <p:nvPicPr>
              <p:cNvPr id="5" name="Ink 4">
                <a:extLst>
                  <a:ext uri="{FF2B5EF4-FFF2-40B4-BE49-F238E27FC236}">
                    <a16:creationId xmlns:a16="http://schemas.microsoft.com/office/drawing/2014/main" id="{0B604ECA-3749-4FC3-03E9-2488125B37DF}"/>
                  </a:ext>
                </a:extLst>
              </p:cNvPr>
              <p:cNvPicPr/>
              <p:nvPr/>
            </p:nvPicPr>
            <p:blipFill>
              <a:blip r:embed="rId12"/>
              <a:stretch>
                <a:fillRect/>
              </a:stretch>
            </p:blipFill>
            <p:spPr>
              <a:xfrm>
                <a:off x="1184400" y="4381920"/>
                <a:ext cx="5416560" cy="812880"/>
              </a:xfrm>
              <a:prstGeom prst="rect">
                <a:avLst/>
              </a:prstGeom>
            </p:spPr>
          </p:pic>
        </mc:Fallback>
      </mc:AlternateContent>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93"/>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646" name="Google Shape;646;p93"/>
          <p:cNvSpPr txBox="1">
            <a:spLocks noGrp="1"/>
          </p:cNvSpPr>
          <p:nvPr>
            <p:ph type="body" idx="1"/>
          </p:nvPr>
        </p:nvSpPr>
        <p:spPr>
          <a:xfrm>
            <a:off x="415600" y="1645424"/>
            <a:ext cx="11360700" cy="5212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a:t>Semantic Web is…..</a:t>
            </a:r>
            <a:endParaRPr/>
          </a:p>
          <a:p>
            <a:pPr marL="457200" lvl="0" indent="-406400" algn="l" rtl="0">
              <a:spcBef>
                <a:spcPts val="1000"/>
              </a:spcBef>
              <a:spcAft>
                <a:spcPts val="0"/>
              </a:spcAft>
              <a:buSzPts val="2800"/>
              <a:buChar char="•"/>
            </a:pPr>
            <a:r>
              <a:rPr lang="en-IN"/>
              <a:t>Assembles data from many authoritative sources in ONE place</a:t>
            </a:r>
            <a:endParaRPr/>
          </a:p>
          <a:p>
            <a:pPr marL="457200" lvl="0" indent="-406400" algn="l" rtl="0">
              <a:spcBef>
                <a:spcPts val="0"/>
              </a:spcBef>
              <a:spcAft>
                <a:spcPts val="0"/>
              </a:spcAft>
              <a:buSzPts val="2800"/>
              <a:buChar char="•"/>
            </a:pPr>
            <a:r>
              <a:rPr lang="en-IN"/>
              <a:t>Standardized data collections for improved access and collaboration</a:t>
            </a:r>
            <a:endParaRPr/>
          </a:p>
          <a:p>
            <a:pPr marL="457200" lvl="0" indent="-406400" algn="l" rtl="0">
              <a:spcBef>
                <a:spcPts val="0"/>
              </a:spcBef>
              <a:spcAft>
                <a:spcPts val="0"/>
              </a:spcAft>
              <a:buSzPts val="2800"/>
              <a:buChar char="•"/>
            </a:pPr>
            <a:r>
              <a:rPr lang="en-IN"/>
              <a:t>Allows computers to understand the meaning of data, enabling humans to work more effectively</a:t>
            </a:r>
            <a:endParaRPr/>
          </a:p>
          <a:p>
            <a:pPr marL="0" lvl="0" indent="0" algn="l" rtl="0">
              <a:spcBef>
                <a:spcPts val="1000"/>
              </a:spcBef>
              <a:spcAft>
                <a:spcPts val="0"/>
              </a:spcAft>
              <a:buNone/>
            </a:pPr>
            <a:r>
              <a:rPr lang="en-IN" b="1"/>
              <a:t>Characterised as</a:t>
            </a:r>
            <a:endParaRPr b="1"/>
          </a:p>
          <a:p>
            <a:pPr marL="457200" marR="0" lvl="0" indent="-406400" algn="l" rtl="0">
              <a:lnSpc>
                <a:spcPct val="90000"/>
              </a:lnSpc>
              <a:spcBef>
                <a:spcPts val="1000"/>
              </a:spcBef>
              <a:spcAft>
                <a:spcPts val="0"/>
              </a:spcAft>
              <a:buSzPts val="2800"/>
              <a:buChar char="•"/>
            </a:pPr>
            <a:r>
              <a:rPr lang="en-IN"/>
              <a:t>Machine-interpretable, structured, interlinked, open access data repositories</a:t>
            </a:r>
            <a:endParaRPr/>
          </a:p>
          <a:p>
            <a:pPr marL="457200" marR="0" lvl="0" indent="-406400" algn="l" rtl="0">
              <a:lnSpc>
                <a:spcPct val="90000"/>
              </a:lnSpc>
              <a:spcBef>
                <a:spcPts val="0"/>
              </a:spcBef>
              <a:spcAft>
                <a:spcPts val="0"/>
              </a:spcAft>
              <a:buSzPts val="2800"/>
              <a:buChar char="•"/>
            </a:pPr>
            <a:r>
              <a:rPr lang="en-IN"/>
              <a:t>Globally edited adaptive information resources</a:t>
            </a:r>
            <a:endParaRPr/>
          </a:p>
          <a:p>
            <a:pPr marL="457200" marR="0" lvl="0" indent="-406400" algn="l" rtl="0">
              <a:lnSpc>
                <a:spcPct val="90000"/>
              </a:lnSpc>
              <a:spcBef>
                <a:spcPts val="0"/>
              </a:spcBef>
              <a:spcAft>
                <a:spcPts val="0"/>
              </a:spcAft>
              <a:buSzPts val="2800"/>
              <a:buChar char="•"/>
            </a:pPr>
            <a:r>
              <a:rPr lang="en-IN"/>
              <a:t>Unique web resource identifiers for every bit of information (e.g., each table data cell of a table has a unique identifier)</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9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653" name="Google Shape;653;p94"/>
          <p:cNvPicPr preferRelativeResize="0"/>
          <p:nvPr/>
        </p:nvPicPr>
        <p:blipFill/>
        <p:spPr>
          <a:xfrm>
            <a:off x="1842936" y="381000"/>
            <a:ext cx="10334929" cy="6858001"/>
          </a:xfrm>
          <a:prstGeom prst="rect">
            <a:avLst/>
          </a:prstGeom>
          <a:noFill/>
          <a:ln>
            <a:noFill/>
          </a:ln>
        </p:spPr>
      </p:pic>
      <p:pic>
        <p:nvPicPr>
          <p:cNvPr id="654" name="Google Shape;654;p94"/>
          <p:cNvPicPr preferRelativeResize="0"/>
          <p:nvPr/>
        </p:nvPicPr>
        <p:blipFill>
          <a:blip r:embed="rId3">
            <a:alphaModFix/>
          </a:blip>
          <a:stretch>
            <a:fillRect/>
          </a:stretch>
        </p:blipFill>
        <p:spPr>
          <a:xfrm>
            <a:off x="2006973" y="1372475"/>
            <a:ext cx="8409249" cy="5485525"/>
          </a:xfrm>
          <a:prstGeom prst="rect">
            <a:avLst/>
          </a:prstGeom>
          <a:noFill/>
          <a:ln>
            <a:noFill/>
          </a:ln>
        </p:spPr>
      </p:pic>
      <p:sp>
        <p:nvSpPr>
          <p:cNvPr id="655" name="Google Shape;655;p94"/>
          <p:cNvSpPr txBox="1">
            <a:spLocks noGrp="1"/>
          </p:cNvSpPr>
          <p:nvPr>
            <p:ph type="title"/>
          </p:nvPr>
        </p:nvSpPr>
        <p:spPr>
          <a:xfrm>
            <a:off x="838200" y="8223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Semantic Web Stack</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662" name="Google Shape;662;p95"/>
          <p:cNvSpPr txBox="1">
            <a:spLocks noGrp="1"/>
          </p:cNvSpPr>
          <p:nvPr>
            <p:ph type="body" idx="1"/>
          </p:nvPr>
        </p:nvSpPr>
        <p:spPr>
          <a:xfrm>
            <a:off x="838200" y="4568825"/>
            <a:ext cx="105156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IN"/>
              <a:t>URIs and Unicode. </a:t>
            </a:r>
            <a:endParaRPr/>
          </a:p>
          <a:p>
            <a:pPr marL="0" lvl="0" indent="0" algn="l" rtl="0">
              <a:spcBef>
                <a:spcPts val="1000"/>
              </a:spcBef>
              <a:spcAft>
                <a:spcPts val="0"/>
              </a:spcAft>
              <a:buNone/>
            </a:pPr>
            <a:r>
              <a:rPr lang="en-IN"/>
              <a:t>URIs (uniform resource identifiers) are unique identifiers for resources of all types—from schemas to people. A major component of the base layer, URIs are metadata (eg:ISBNs (international standard book numberrs) or Social Security numbers in the context of the Web.</a:t>
            </a:r>
            <a:endParaRPr/>
          </a:p>
          <a:p>
            <a:pPr marL="0" lvl="0" indent="0" algn="l" rtl="0">
              <a:spcBef>
                <a:spcPts val="1000"/>
              </a:spcBef>
              <a:spcAft>
                <a:spcPts val="0"/>
              </a:spcAft>
              <a:buNone/>
            </a:pPr>
            <a:endParaRPr/>
          </a:p>
        </p:txBody>
      </p:sp>
      <p:pic>
        <p:nvPicPr>
          <p:cNvPr id="663" name="Google Shape;663;p95"/>
          <p:cNvPicPr preferRelativeResize="0"/>
          <p:nvPr/>
        </p:nvPicPr>
        <p:blipFill/>
        <p:spPr>
          <a:xfrm>
            <a:off x="838200" y="65225"/>
            <a:ext cx="8731230" cy="4351199"/>
          </a:xfrm>
          <a:prstGeom prst="rect">
            <a:avLst/>
          </a:prstGeom>
          <a:noFill/>
          <a:ln>
            <a:noFill/>
          </a:ln>
        </p:spPr>
      </p:pic>
      <p:pic>
        <p:nvPicPr>
          <p:cNvPr id="664" name="Google Shape;664;p95"/>
          <p:cNvPicPr preferRelativeResize="0"/>
          <p:nvPr/>
        </p:nvPicPr>
        <p:blipFill>
          <a:blip r:embed="rId3">
            <a:alphaModFix/>
          </a:blip>
          <a:stretch>
            <a:fillRect/>
          </a:stretch>
        </p:blipFill>
        <p:spPr>
          <a:xfrm>
            <a:off x="1083800" y="329000"/>
            <a:ext cx="7975026" cy="41562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9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671" name="Google Shape;671;p96"/>
          <p:cNvSpPr txBox="1">
            <a:spLocks noGrp="1"/>
          </p:cNvSpPr>
          <p:nvPr>
            <p:ph type="body" idx="1"/>
          </p:nvPr>
        </p:nvSpPr>
        <p:spPr>
          <a:xfrm>
            <a:off x="838200" y="3730625"/>
            <a:ext cx="10515600" cy="31275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n-IN"/>
              <a:t>RDF and RDFschema. </a:t>
            </a:r>
            <a:endParaRPr/>
          </a:p>
          <a:p>
            <a:pPr marL="914400" lvl="1" indent="-406400" algn="l" rtl="0">
              <a:spcBef>
                <a:spcPts val="0"/>
              </a:spcBef>
              <a:spcAft>
                <a:spcPts val="0"/>
              </a:spcAft>
              <a:buSzPts val="2800"/>
              <a:buChar char="○"/>
            </a:pPr>
            <a:r>
              <a:rPr lang="en-IN" sz="2800"/>
              <a:t>RDF is a formal language for describing structured information.</a:t>
            </a:r>
            <a:endParaRPr sz="2800"/>
          </a:p>
          <a:p>
            <a:pPr marL="914400" lvl="1" indent="-406400" algn="l" rtl="0">
              <a:spcBef>
                <a:spcPts val="0"/>
              </a:spcBef>
              <a:spcAft>
                <a:spcPts val="0"/>
              </a:spcAft>
              <a:buSzPts val="2800"/>
              <a:buChar char="○"/>
            </a:pPr>
            <a:r>
              <a:rPr lang="en-IN" sz="2800"/>
              <a:t>enable applications to exchange data on the Web while still preserving their original meaning.</a:t>
            </a:r>
            <a:endParaRPr sz="2800"/>
          </a:p>
          <a:p>
            <a:pPr marL="914400" lvl="1" indent="-406400" algn="l" rtl="0">
              <a:spcBef>
                <a:spcPts val="0"/>
              </a:spcBef>
              <a:spcAft>
                <a:spcPts val="0"/>
              </a:spcAft>
              <a:buSzPts val="2800"/>
              <a:buChar char="○"/>
            </a:pPr>
            <a:r>
              <a:rPr lang="en-IN" sz="2800"/>
              <a:t>As opposed to HTML and XML, the main intention now is not to display documents correctly, but rather to allow for further processing and re-combination of the information contained in them.</a:t>
            </a:r>
            <a:endParaRPr/>
          </a:p>
        </p:txBody>
      </p:sp>
      <p:pic>
        <p:nvPicPr>
          <p:cNvPr id="672" name="Google Shape;672;p96"/>
          <p:cNvPicPr preferRelativeResize="0"/>
          <p:nvPr/>
        </p:nvPicPr>
        <p:blipFill/>
        <p:spPr>
          <a:xfrm>
            <a:off x="838200" y="-225437"/>
            <a:ext cx="9791700" cy="49053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9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679" name="Google Shape;679;p9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914400" lvl="1" indent="-406400" algn="l" rtl="0">
              <a:spcBef>
                <a:spcPts val="500"/>
              </a:spcBef>
              <a:spcAft>
                <a:spcPts val="0"/>
              </a:spcAft>
              <a:buSzPts val="2800"/>
              <a:buChar char="○"/>
            </a:pPr>
            <a:r>
              <a:rPr lang="en-IN" sz="2800"/>
              <a:t>RDF is one of the main building bloksAll knowledge is stored in the form of RDF triples</a:t>
            </a:r>
            <a:endParaRPr sz="2800"/>
          </a:p>
          <a:p>
            <a:pPr marL="914400" lvl="1" indent="-406400" algn="l" rtl="0">
              <a:spcBef>
                <a:spcPts val="0"/>
              </a:spcBef>
              <a:spcAft>
                <a:spcPts val="0"/>
              </a:spcAft>
              <a:buSzPts val="2800"/>
              <a:buChar char="○"/>
            </a:pPr>
            <a:r>
              <a:rPr lang="en-IN" sz="2800"/>
              <a:t>The RDF family further supports interoperability at the semantic level so that agents, can make logical inferences, based on metadata, to perform tasks.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9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686" name="Google Shape;686;p98"/>
          <p:cNvSpPr txBox="1">
            <a:spLocks noGrp="1"/>
          </p:cNvSpPr>
          <p:nvPr>
            <p:ph type="body" idx="1"/>
          </p:nvPr>
        </p:nvSpPr>
        <p:spPr>
          <a:xfrm>
            <a:off x="838200" y="5026025"/>
            <a:ext cx="10515600" cy="4351200"/>
          </a:xfrm>
          <a:prstGeom prst="rect">
            <a:avLst/>
          </a:prstGeom>
        </p:spPr>
        <p:txBody>
          <a:bodyPr spcFirstLastPara="1" wrap="square" lIns="91425" tIns="45700" rIns="91425" bIns="45700" anchor="t" anchorCtr="0">
            <a:normAutofit/>
          </a:bodyPr>
          <a:lstStyle/>
          <a:p>
            <a:pPr marL="914400" lvl="1" indent="-381000" algn="l" rtl="0">
              <a:spcBef>
                <a:spcPts val="1000"/>
              </a:spcBef>
              <a:spcAft>
                <a:spcPts val="0"/>
              </a:spcAft>
              <a:buSzPts val="2400"/>
              <a:buChar char="○"/>
            </a:pPr>
            <a:r>
              <a:rPr lang="en-IN"/>
              <a:t>Knowledge about the entities is expressed usually in relation with other entities, hence a Model</a:t>
            </a:r>
            <a:endParaRPr/>
          </a:p>
          <a:p>
            <a:pPr marL="1371600" lvl="2" indent="-381000" algn="l" rtl="0">
              <a:spcBef>
                <a:spcPts val="0"/>
              </a:spcBef>
              <a:spcAft>
                <a:spcPts val="0"/>
              </a:spcAft>
              <a:buSzPts val="2400"/>
              <a:buChar char="■"/>
            </a:pPr>
            <a:r>
              <a:rPr lang="en-IN" sz="2400"/>
              <a:t>Schema Definition</a:t>
            </a:r>
            <a:endParaRPr sz="2400"/>
          </a:p>
          <a:p>
            <a:pPr marL="0" lvl="0" indent="0" algn="l" rtl="0">
              <a:spcBef>
                <a:spcPts val="1000"/>
              </a:spcBef>
              <a:spcAft>
                <a:spcPts val="0"/>
              </a:spcAft>
              <a:buNone/>
            </a:pPr>
            <a:endParaRPr sz="2400"/>
          </a:p>
        </p:txBody>
      </p:sp>
      <p:pic>
        <p:nvPicPr>
          <p:cNvPr id="687" name="Google Shape;687;p98"/>
          <p:cNvPicPr preferRelativeResize="0"/>
          <p:nvPr/>
        </p:nvPicPr>
        <p:blipFill/>
        <p:spPr>
          <a:xfrm>
            <a:off x="838200" y="97275"/>
            <a:ext cx="10229850" cy="48006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694" name="Google Shape;694;p99"/>
          <p:cNvSpPr txBox="1">
            <a:spLocks noGrp="1"/>
          </p:cNvSpPr>
          <p:nvPr>
            <p:ph type="body" idx="1"/>
          </p:nvPr>
        </p:nvSpPr>
        <p:spPr>
          <a:xfrm>
            <a:off x="-152400" y="4416425"/>
            <a:ext cx="12344400" cy="4351200"/>
          </a:xfrm>
          <a:prstGeom prst="rect">
            <a:avLst/>
          </a:prstGeom>
        </p:spPr>
        <p:txBody>
          <a:bodyPr spcFirstLastPara="1" wrap="square" lIns="91425" tIns="45700" rIns="91425" bIns="45700" anchor="t" anchorCtr="0">
            <a:normAutofit/>
          </a:bodyPr>
          <a:lstStyle/>
          <a:p>
            <a:pPr marL="457200" marR="0" lvl="0" indent="-381000" algn="l" rtl="0">
              <a:lnSpc>
                <a:spcPct val="115000"/>
              </a:lnSpc>
              <a:spcBef>
                <a:spcPts val="0"/>
              </a:spcBef>
              <a:spcAft>
                <a:spcPts val="0"/>
              </a:spcAft>
              <a:buSzPts val="2400"/>
              <a:buChar char="●"/>
            </a:pPr>
            <a:r>
              <a:rPr lang="en-IN" sz="2400">
                <a:latin typeface="Arial"/>
                <a:ea typeface="Arial"/>
                <a:cs typeface="Arial"/>
                <a:sym typeface="Arial"/>
              </a:rPr>
              <a:t>Ontology vocabulary</a:t>
            </a:r>
            <a:endParaRPr sz="2400">
              <a:latin typeface="Arial"/>
              <a:ea typeface="Arial"/>
              <a:cs typeface="Arial"/>
              <a:sym typeface="Arial"/>
            </a:endParaRPr>
          </a:p>
          <a:p>
            <a:pPr marL="914400" marR="0" lvl="1" indent="-381000" algn="l" rtl="0">
              <a:lnSpc>
                <a:spcPct val="115000"/>
              </a:lnSpc>
              <a:spcBef>
                <a:spcPts val="0"/>
              </a:spcBef>
              <a:spcAft>
                <a:spcPts val="0"/>
              </a:spcAft>
              <a:buSzPts val="2400"/>
              <a:buChar char="○"/>
            </a:pPr>
            <a:r>
              <a:rPr lang="en-IN">
                <a:latin typeface="Arial"/>
                <a:ea typeface="Arial"/>
                <a:cs typeface="Arial"/>
                <a:sym typeface="Arial"/>
              </a:rPr>
              <a:t>formal description of knowledge as a set of concepts within a domain and the relationships that hold between them</a:t>
            </a:r>
            <a:endParaRPr>
              <a:latin typeface="Arial"/>
              <a:ea typeface="Arial"/>
              <a:cs typeface="Arial"/>
              <a:sym typeface="Arial"/>
            </a:endParaRPr>
          </a:p>
          <a:p>
            <a:pPr marL="914400" marR="0" lvl="1" indent="-381000" algn="l" rtl="0">
              <a:lnSpc>
                <a:spcPct val="115000"/>
              </a:lnSpc>
              <a:spcBef>
                <a:spcPts val="0"/>
              </a:spcBef>
              <a:spcAft>
                <a:spcPts val="0"/>
              </a:spcAft>
              <a:buSzPts val="2400"/>
              <a:buChar char="○"/>
            </a:pPr>
            <a:r>
              <a:rPr lang="en-IN">
                <a:latin typeface="Arial"/>
                <a:ea typeface="Arial"/>
                <a:cs typeface="Arial"/>
                <a:sym typeface="Arial"/>
              </a:rPr>
              <a:t>contains simple descriptive to complex classificatory schemas are to be created and registered so that agents can intelligently interpret data, make inferences, and perform tasks.</a:t>
            </a:r>
            <a:endParaRPr/>
          </a:p>
        </p:txBody>
      </p:sp>
      <p:pic>
        <p:nvPicPr>
          <p:cNvPr id="695" name="Google Shape;695;p99"/>
          <p:cNvPicPr preferRelativeResize="0"/>
          <p:nvPr/>
        </p:nvPicPr>
        <p:blipFill/>
        <p:spPr>
          <a:xfrm>
            <a:off x="838188" y="-152412"/>
            <a:ext cx="10391775" cy="46005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10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702" name="Google Shape;702;p100"/>
          <p:cNvSpPr txBox="1">
            <a:spLocks noGrp="1"/>
          </p:cNvSpPr>
          <p:nvPr>
            <p:ph type="body" idx="1"/>
          </p:nvPr>
        </p:nvSpPr>
        <p:spPr>
          <a:xfrm>
            <a:off x="838200" y="1966475"/>
            <a:ext cx="11353800" cy="4351200"/>
          </a:xfrm>
          <a:prstGeom prst="rect">
            <a:avLst/>
          </a:prstGeom>
        </p:spPr>
        <p:txBody>
          <a:bodyPr spcFirstLastPara="1" wrap="square" lIns="91425" tIns="45700" rIns="91425" bIns="45700" anchor="t" anchorCtr="0">
            <a:normAutofit/>
          </a:bodyPr>
          <a:lstStyle/>
          <a:p>
            <a:pPr marL="914400" marR="0" lvl="1" indent="-381000" algn="l" rtl="0">
              <a:lnSpc>
                <a:spcPct val="115000"/>
              </a:lnSpc>
              <a:spcBef>
                <a:spcPts val="0"/>
              </a:spcBef>
              <a:spcAft>
                <a:spcPts val="0"/>
              </a:spcAft>
              <a:buSzPts val="2400"/>
              <a:buChar char="○"/>
            </a:pPr>
            <a:r>
              <a:rPr lang="en-IN">
                <a:latin typeface="Arial"/>
                <a:ea typeface="Arial"/>
                <a:cs typeface="Arial"/>
                <a:sym typeface="Arial"/>
              </a:rPr>
              <a:t>components such as individuals (instances of objects), classes, attributes and relations as well as restrictions, rules and axioms</a:t>
            </a:r>
            <a:endParaRPr>
              <a:latin typeface="Arial"/>
              <a:ea typeface="Arial"/>
              <a:cs typeface="Arial"/>
              <a:sym typeface="Arial"/>
            </a:endParaRPr>
          </a:p>
          <a:p>
            <a:pPr marL="914400" marR="0" lvl="1" indent="-381000" algn="l" rtl="0">
              <a:lnSpc>
                <a:spcPct val="115000"/>
              </a:lnSpc>
              <a:spcBef>
                <a:spcPts val="0"/>
              </a:spcBef>
              <a:spcAft>
                <a:spcPts val="0"/>
              </a:spcAft>
              <a:buSzPts val="2400"/>
              <a:buChar char="○"/>
            </a:pPr>
            <a:r>
              <a:rPr lang="en-IN">
                <a:latin typeface="Arial"/>
                <a:ea typeface="Arial"/>
                <a:cs typeface="Arial"/>
                <a:sym typeface="Arial"/>
              </a:rPr>
              <a:t>ontologies do not only introduce a sharable and reusable knowledge representation but can also add new knowledge about the domain</a:t>
            </a:r>
            <a:endParaRPr>
              <a:latin typeface="Arial"/>
              <a:ea typeface="Arial"/>
              <a:cs typeface="Arial"/>
              <a:sym typeface="Arial"/>
            </a:endParaRPr>
          </a:p>
          <a:p>
            <a:pPr marL="914400" marR="0" lvl="1" indent="-381000" algn="l" rtl="0">
              <a:lnSpc>
                <a:spcPct val="115000"/>
              </a:lnSpc>
              <a:spcBef>
                <a:spcPts val="0"/>
              </a:spcBef>
              <a:spcAft>
                <a:spcPts val="0"/>
              </a:spcAft>
              <a:buSzPts val="2400"/>
              <a:buFont typeface="Arial"/>
              <a:buChar char="○"/>
            </a:pPr>
            <a:r>
              <a:rPr lang="en-IN">
                <a:latin typeface="Arial"/>
                <a:ea typeface="Arial"/>
                <a:cs typeface="Arial"/>
                <a:sym typeface="Arial"/>
              </a:rPr>
              <a:t>ontology data model can be applied to a set of individual facts to create a </a:t>
            </a:r>
            <a:r>
              <a:rPr lang="en-IN">
                <a:uFill>
                  <a:noFill/>
                </a:uFill>
                <a:latin typeface="Arial"/>
                <a:ea typeface="Arial"/>
                <a:cs typeface="Arial"/>
                <a:sym typeface="Arial"/>
                <a:hlinkClick r:id="rId3"/>
              </a:rPr>
              <a:t>knowledge graph</a:t>
            </a:r>
            <a:endParaRPr>
              <a:latin typeface="Arial"/>
              <a:ea typeface="Arial"/>
              <a:cs typeface="Arial"/>
              <a:sym typeface="Arial"/>
            </a:endParaRPr>
          </a:p>
          <a:p>
            <a:pPr marL="1371600" marR="0" lvl="2" indent="-381000" algn="l" rtl="0">
              <a:lnSpc>
                <a:spcPct val="115000"/>
              </a:lnSpc>
              <a:spcBef>
                <a:spcPts val="0"/>
              </a:spcBef>
              <a:spcAft>
                <a:spcPts val="0"/>
              </a:spcAft>
              <a:buSzPts val="2400"/>
              <a:buFont typeface="Arial"/>
              <a:buChar char="■"/>
            </a:pPr>
            <a:r>
              <a:rPr lang="en-IN" sz="2400">
                <a:latin typeface="Arial"/>
                <a:ea typeface="Arial"/>
                <a:cs typeface="Arial"/>
                <a:sym typeface="Arial"/>
              </a:rPr>
              <a:t>a collection of entities, where the types and the relationships between them are expressed by nodes and edges between these nodes</a:t>
            </a:r>
            <a:endParaRPr sz="2400">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0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709" name="Google Shape;709;p101"/>
          <p:cNvSpPr txBox="1">
            <a:spLocks noGrp="1"/>
          </p:cNvSpPr>
          <p:nvPr>
            <p:ph type="body" idx="1"/>
          </p:nvPr>
        </p:nvSpPr>
        <p:spPr>
          <a:xfrm>
            <a:off x="838200" y="1966475"/>
            <a:ext cx="10627800" cy="4351200"/>
          </a:xfrm>
          <a:prstGeom prst="rect">
            <a:avLst/>
          </a:prstGeom>
        </p:spPr>
        <p:txBody>
          <a:bodyPr spcFirstLastPara="1" wrap="square" lIns="91425" tIns="45700" rIns="91425" bIns="45700" anchor="t" anchorCtr="0">
            <a:normAutofit/>
          </a:bodyPr>
          <a:lstStyle/>
          <a:p>
            <a:pPr marL="914400" lvl="1" indent="-381000" algn="l" rtl="0">
              <a:lnSpc>
                <a:spcPct val="115000"/>
              </a:lnSpc>
              <a:spcBef>
                <a:spcPts val="0"/>
              </a:spcBef>
              <a:spcAft>
                <a:spcPts val="0"/>
              </a:spcAft>
              <a:buClr>
                <a:srgbClr val="000000"/>
              </a:buClr>
              <a:buSzPts val="2400"/>
              <a:buChar char="○"/>
            </a:pPr>
            <a:r>
              <a:rPr lang="en-IN">
                <a:latin typeface="Arial"/>
                <a:ea typeface="Arial"/>
                <a:cs typeface="Arial"/>
                <a:sym typeface="Arial"/>
              </a:rPr>
              <a:t>provide users with the necessary structure to link one piece of information to other pieces of information on the Web of Linked Data.</a:t>
            </a:r>
            <a:endParaRPr>
              <a:solidFill>
                <a:srgbClr val="000000"/>
              </a:solidFill>
              <a:latin typeface="Arial"/>
              <a:ea typeface="Arial"/>
              <a:cs typeface="Arial"/>
              <a:sym typeface="Arial"/>
            </a:endParaRPr>
          </a:p>
          <a:p>
            <a:pPr marL="914400" marR="0" lvl="1" indent="-381000" algn="l" rtl="0">
              <a:lnSpc>
                <a:spcPct val="115000"/>
              </a:lnSpc>
              <a:spcBef>
                <a:spcPts val="0"/>
              </a:spcBef>
              <a:spcAft>
                <a:spcPts val="0"/>
              </a:spcAft>
              <a:buSzPts val="2400"/>
              <a:buFont typeface="Arial"/>
              <a:buChar char="○"/>
            </a:pPr>
            <a:r>
              <a:rPr lang="en-IN">
                <a:latin typeface="Arial"/>
                <a:ea typeface="Arial"/>
                <a:cs typeface="Arial"/>
                <a:sym typeface="Arial"/>
              </a:rPr>
              <a:t>they specify common modeling representations of data from distributed and heterogeneous systems and databases, ontologies enable database interoperability, cross-database search and smooth knowledge management.</a:t>
            </a:r>
            <a:endParaRPr>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10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716" name="Google Shape;716;p10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lnSpc>
                <a:spcPct val="120000"/>
              </a:lnSpc>
              <a:spcBef>
                <a:spcPts val="0"/>
              </a:spcBef>
              <a:spcAft>
                <a:spcPts val="0"/>
              </a:spcAft>
              <a:buSzPts val="1800"/>
              <a:buFont typeface="Arial"/>
              <a:buChar char="●"/>
            </a:pPr>
            <a:r>
              <a:rPr lang="en-IN">
                <a:latin typeface="Arial"/>
                <a:ea typeface="Arial"/>
                <a:cs typeface="Arial"/>
                <a:sym typeface="Arial"/>
              </a:rPr>
              <a:t>OWL</a:t>
            </a:r>
            <a:endParaRPr>
              <a:latin typeface="Arial"/>
              <a:ea typeface="Arial"/>
              <a:cs typeface="Arial"/>
              <a:sym typeface="Arial"/>
            </a:endParaRPr>
          </a:p>
          <a:p>
            <a:pPr marL="914400" marR="0" lvl="1" indent="-381000" algn="l" rtl="0">
              <a:lnSpc>
                <a:spcPct val="115000"/>
              </a:lnSpc>
              <a:spcBef>
                <a:spcPts val="0"/>
              </a:spcBef>
              <a:spcAft>
                <a:spcPts val="0"/>
              </a:spcAft>
              <a:buClr>
                <a:srgbClr val="000000"/>
              </a:buClr>
              <a:buSzPts val="2400"/>
              <a:buChar char="○"/>
            </a:pPr>
            <a:r>
              <a:rPr lang="en-IN" sz="2800">
                <a:latin typeface="Arial"/>
                <a:ea typeface="Arial"/>
                <a:cs typeface="Arial"/>
                <a:sym typeface="Arial"/>
              </a:rPr>
              <a:t>ontologies using ontology languages such as the Web Ontology Language (OWL)</a:t>
            </a:r>
            <a:endParaRPr sz="2800">
              <a:latin typeface="Arial"/>
              <a:ea typeface="Arial"/>
              <a:cs typeface="Arial"/>
              <a:sym typeface="Arial"/>
            </a:endParaRPr>
          </a:p>
          <a:p>
            <a:pPr marL="914400" marR="0" lvl="1" indent="-381000" algn="l" rtl="0">
              <a:lnSpc>
                <a:spcPct val="115000"/>
              </a:lnSpc>
              <a:spcBef>
                <a:spcPts val="0"/>
              </a:spcBef>
              <a:spcAft>
                <a:spcPts val="0"/>
              </a:spcAft>
              <a:buClr>
                <a:srgbClr val="000000"/>
              </a:buClr>
              <a:buSzPts val="2400"/>
              <a:buChar char="○"/>
            </a:pPr>
            <a:r>
              <a:rPr lang="en-IN" sz="2800">
                <a:latin typeface="Arial"/>
                <a:ea typeface="Arial"/>
                <a:cs typeface="Arial"/>
                <a:sym typeface="Arial"/>
              </a:rPr>
              <a:t>OWL is a semantic web computational logic-based language, designed to represent rich and complex knowledge about things and the relations between them</a:t>
            </a:r>
            <a:endParaRPr sz="1200">
              <a:solidFill>
                <a:srgbClr val="575757"/>
              </a:solidFill>
              <a:highlight>
                <a:srgbClr val="FFFFFF"/>
              </a:highlight>
              <a:latin typeface="Roboto"/>
              <a:ea typeface="Roboto"/>
              <a:cs typeface="Roboto"/>
              <a:sym typeface="Roboto"/>
            </a:endParaRPr>
          </a:p>
          <a:p>
            <a:pPr marL="0" lvl="0" indent="0" algn="l" rtl="0">
              <a:spcBef>
                <a:spcPts val="100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54" name="Google Shape;154;p2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en-IN"/>
              <a:t>It starts with the Resource Description Framework (RDF) which gives the specifications of such a metadata data model. It is also the Web Ontology Language (OWL) and notations like RDF Schema (RDFS).</a:t>
            </a:r>
            <a:endParaRPr/>
          </a:p>
          <a:p>
            <a:pPr marL="0" lvl="0" indent="0" algn="l" rtl="0">
              <a:spcBef>
                <a:spcPts val="1000"/>
              </a:spcBef>
              <a:spcAft>
                <a:spcPts val="0"/>
              </a:spcAft>
              <a:buClr>
                <a:schemeClr val="dk1"/>
              </a:buClr>
              <a:buSzPts val="1100"/>
              <a:buFont typeface="Arial"/>
              <a:buNone/>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0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723" name="Google Shape;723;p103"/>
          <p:cNvSpPr txBox="1">
            <a:spLocks noGrp="1"/>
          </p:cNvSpPr>
          <p:nvPr>
            <p:ph type="body" idx="1"/>
          </p:nvPr>
        </p:nvSpPr>
        <p:spPr>
          <a:xfrm>
            <a:off x="838200" y="15970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a:t>SPARQL</a:t>
            </a:r>
            <a:endParaRPr/>
          </a:p>
        </p:txBody>
      </p:sp>
      <p:pic>
        <p:nvPicPr>
          <p:cNvPr id="724" name="Google Shape;724;p103"/>
          <p:cNvPicPr preferRelativeResize="0"/>
          <p:nvPr/>
        </p:nvPicPr>
        <p:blipFill>
          <a:blip r:embed="rId3">
            <a:alphaModFix/>
          </a:blip>
          <a:stretch>
            <a:fillRect/>
          </a:stretch>
        </p:blipFill>
        <p:spPr>
          <a:xfrm>
            <a:off x="1491413" y="2143113"/>
            <a:ext cx="9763125" cy="47910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0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731" name="Google Shape;731;p10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a:p>
            <a:pPr marL="457200" lvl="0" indent="-342900" algn="l" rtl="0">
              <a:spcBef>
                <a:spcPts val="1000"/>
              </a:spcBef>
              <a:spcAft>
                <a:spcPts val="0"/>
              </a:spcAft>
              <a:buSzPts val="1800"/>
              <a:buChar char="●"/>
            </a:pPr>
            <a:r>
              <a:rPr lang="en-IN"/>
              <a:t>XML + NS + XMLschema. </a:t>
            </a:r>
            <a:endParaRPr/>
          </a:p>
          <a:p>
            <a:pPr marL="0" lvl="0" indent="0" algn="l" rtl="0">
              <a:spcBef>
                <a:spcPts val="1000"/>
              </a:spcBef>
              <a:spcAft>
                <a:spcPts val="0"/>
              </a:spcAft>
              <a:buNone/>
            </a:pPr>
            <a:r>
              <a:rPr lang="en-IN"/>
              <a:t>Extensible Markup Language (XML) and more recently XML schemas facilitate the creation, use, and syntactic interoperability of metadata vocabularies. </a:t>
            </a:r>
            <a:endParaRPr/>
          </a:p>
          <a:p>
            <a:pPr marL="0" lvl="0" indent="0" algn="l" rtl="0">
              <a:spcBef>
                <a:spcPts val="1000"/>
              </a:spcBef>
              <a:spcAft>
                <a:spcPts val="0"/>
              </a:spcAft>
              <a:buNone/>
            </a:pPr>
            <a:r>
              <a:rPr lang="en-IN"/>
              <a:t>NS (namespaces), which are identified via URIs, secure semantic interoperability among metadata vocabularies.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0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dirty="0">
                <a:highlight>
                  <a:srgbClr val="FFFF00"/>
                </a:highlight>
              </a:rPr>
              <a:t>Semantic Web Stack</a:t>
            </a:r>
            <a:endParaRPr dirty="0">
              <a:highlight>
                <a:srgbClr val="FFFF00"/>
              </a:highlight>
            </a:endParaRPr>
          </a:p>
        </p:txBody>
      </p:sp>
      <p:pic>
        <p:nvPicPr>
          <p:cNvPr id="738" name="Google Shape;738;p105"/>
          <p:cNvPicPr preferRelativeResize="0"/>
          <p:nvPr/>
        </p:nvPicPr>
        <p:blipFill>
          <a:blip r:embed="rId3">
            <a:alphaModFix/>
          </a:blip>
          <a:stretch>
            <a:fillRect/>
          </a:stretch>
        </p:blipFill>
        <p:spPr>
          <a:xfrm>
            <a:off x="5620350" y="798160"/>
            <a:ext cx="6571650" cy="5908125"/>
          </a:xfrm>
          <a:prstGeom prst="rect">
            <a:avLst/>
          </a:prstGeom>
          <a:noFill/>
          <a:ln>
            <a:noFill/>
          </a:ln>
        </p:spPr>
      </p:pic>
      <p:sp>
        <p:nvSpPr>
          <p:cNvPr id="739" name="Google Shape;739;p105"/>
          <p:cNvSpPr txBox="1">
            <a:spLocks noGrp="1"/>
          </p:cNvSpPr>
          <p:nvPr>
            <p:ph type="body" idx="1"/>
          </p:nvPr>
        </p:nvSpPr>
        <p:spPr>
          <a:xfrm>
            <a:off x="533400" y="1825625"/>
            <a:ext cx="59511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Font typeface="Open Sans"/>
              <a:buChar char="•"/>
            </a:pPr>
            <a:r>
              <a:rPr lang="en-IN">
                <a:highlight>
                  <a:srgbClr val="FFFFFF"/>
                </a:highlight>
                <a:latin typeface="Open Sans"/>
                <a:ea typeface="Open Sans"/>
                <a:cs typeface="Open Sans"/>
                <a:sym typeface="Open Sans"/>
              </a:rPr>
              <a:t>Provides architecture for the Semantic web and it deals in relationships related to the components.</a:t>
            </a:r>
            <a:endParaRPr>
              <a:highlight>
                <a:srgbClr val="FFFFFF"/>
              </a:highlight>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IN">
                <a:highlight>
                  <a:srgbClr val="FFFFFF"/>
                </a:highlight>
                <a:latin typeface="Open Sans"/>
                <a:ea typeface="Open Sans"/>
                <a:cs typeface="Open Sans"/>
                <a:sym typeface="Open Sans"/>
              </a:rPr>
              <a:t>provides the functions to be used in the components and provides the content structure.</a:t>
            </a:r>
            <a:endParaRPr>
              <a:highlight>
                <a:srgbClr val="FFFFFF"/>
              </a:highlight>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IN">
                <a:highlight>
                  <a:srgbClr val="FFFFFF"/>
                </a:highlight>
                <a:latin typeface="Open Sans"/>
                <a:ea typeface="Open Sans"/>
                <a:cs typeface="Open Sans"/>
                <a:sym typeface="Open Sans"/>
              </a:rPr>
              <a:t>Syntax of the XML is used to provide with the technologies and it provides the process to be made standardized.</a:t>
            </a:r>
            <a:endParaRPr/>
          </a:p>
          <a:p>
            <a:pPr marL="457200" lvl="0" indent="-342900" algn="l" rtl="0">
              <a:spcBef>
                <a:spcPts val="0"/>
              </a:spcBef>
              <a:spcAft>
                <a:spcPts val="0"/>
              </a:spcAft>
              <a:buSzPts val="1800"/>
              <a:buFont typeface="Open Sans"/>
              <a:buChar char="•"/>
            </a:pPr>
            <a:endParaRPr>
              <a:highlight>
                <a:srgbClr val="FFFFFF"/>
              </a:highlight>
              <a:latin typeface="Open Sans"/>
              <a:ea typeface="Open Sans"/>
              <a:cs typeface="Open Sans"/>
              <a:sym typeface="Open Sans"/>
            </a:endParaRPr>
          </a:p>
          <a:p>
            <a:pPr marL="0" lvl="0" indent="0" algn="l" rtl="0">
              <a:spcBef>
                <a:spcPts val="1000"/>
              </a:spcBef>
              <a:spcAft>
                <a:spcPts val="0"/>
              </a:spcAft>
              <a:buClr>
                <a:schemeClr val="dk1"/>
              </a:buClr>
              <a:buSzPts val="1100"/>
              <a:buFont typeface="Arial"/>
              <a:buNone/>
            </a:pPr>
            <a:endParaRPr>
              <a:latin typeface="Arial"/>
              <a:ea typeface="Arial"/>
              <a:cs typeface="Arial"/>
              <a:sym typeface="Arial"/>
            </a:endParaRPr>
          </a:p>
          <a:p>
            <a:pPr marL="0" lvl="0" indent="0" algn="l" rtl="0">
              <a:spcBef>
                <a:spcPts val="1000"/>
              </a:spcBef>
              <a:spcAft>
                <a:spcPts val="0"/>
              </a:spcAft>
              <a:buClr>
                <a:schemeClr val="dk1"/>
              </a:buClr>
              <a:buSzPts val="1100"/>
              <a:buFont typeface="Arial"/>
              <a:buNone/>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0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746" name="Google Shape;746;p10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IN"/>
              <a:t>RDF and RDFschema. </a:t>
            </a:r>
            <a:endParaRPr/>
          </a:p>
          <a:p>
            <a:pPr marL="0" lvl="0" indent="0" algn="l" rtl="0">
              <a:spcBef>
                <a:spcPts val="1000"/>
              </a:spcBef>
              <a:spcAft>
                <a:spcPts val="0"/>
              </a:spcAft>
              <a:buNone/>
            </a:pPr>
            <a:r>
              <a:rPr lang="en-IN"/>
              <a:t>The RDF family further supports interoperability at the semantic level. RDF developments comprise the base Web language, so that agents, like Pete’s and Lucy’s discussed above, can make logical inferences, based on metadata, to perform tasks.</a:t>
            </a:r>
            <a:endParaRPr/>
          </a:p>
          <a:p>
            <a:pPr marL="457200" lvl="0" indent="0" algn="l" rtl="0">
              <a:spcBef>
                <a:spcPts val="1000"/>
              </a:spcBef>
              <a:spcAft>
                <a:spcPts val="0"/>
              </a:spcAft>
              <a:buNone/>
            </a:pP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0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753" name="Google Shape;753;p10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IN"/>
              <a:t> Logic. </a:t>
            </a:r>
            <a:endParaRPr/>
          </a:p>
          <a:p>
            <a:pPr marL="0" lvl="0" indent="0" algn="l" rtl="0">
              <a:spcBef>
                <a:spcPts val="1000"/>
              </a:spcBef>
              <a:spcAft>
                <a:spcPts val="0"/>
              </a:spcAft>
              <a:buNone/>
            </a:pPr>
            <a:r>
              <a:rPr lang="en-IN"/>
              <a:t>We make logical inferences in our performance of daily tasks. For example: If N denotes new unread email in an email inbox, then if an N appears by a particular message, the message is new unread email. This inference is based on evidence provided by the letter N. The logic layer of the Semantic Web works on this basic principle through First Order Predicate Logic. An agent can derive a logical conclusion (or reason) in the process of completing a task based on what are essentially “facts” rendered from semantically encoded metadata. Other types of logic may also be applicable in the Semantic Web.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0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760" name="Google Shape;760;p10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r>
              <a:rPr lang="en-IN"/>
              <a:t>Proof and Trust. The last two horizontal layers build off of the logic layer, proof being a validation of the “evidence” stemming from the inferential logic activity and trust relating to the integrity of the proof, which may be traced back down through the other layers in Berners-Lee’s diagram. The functionality of these two layers is highly dependent on creation of accurate and trustworthy metadata. </a:t>
            </a:r>
            <a:endParaRPr/>
          </a:p>
          <a:p>
            <a:pPr marL="0" lvl="0" indent="0" algn="l" rtl="0">
              <a:spcBef>
                <a:spcPts val="1000"/>
              </a:spcBef>
              <a:spcAft>
                <a:spcPts val="0"/>
              </a:spcAft>
              <a:buNone/>
            </a:pPr>
            <a:r>
              <a:rPr lang="en-IN"/>
              <a:t>■ Digital signature. Digital signatures run horizontal to the RDF family up through the proof layer and support the notion of trust. Developments in the area of digital signatures are progressing, and could eventually help validate the integrity of metadata that an agent will use for reasoning and task completion</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0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767" name="Google Shape;767;p10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IN"/>
              <a:t>N-Triples and Turtle</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1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774" name="Google Shape;774;p11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lnSpc>
                <a:spcPct val="104545"/>
              </a:lnSpc>
              <a:spcBef>
                <a:spcPts val="0"/>
              </a:spcBef>
              <a:spcAft>
                <a:spcPts val="0"/>
              </a:spcAft>
              <a:buClr>
                <a:schemeClr val="dk1"/>
              </a:buClr>
              <a:buSzPts val="1100"/>
              <a:buFont typeface="Arial"/>
              <a:buNone/>
            </a:pPr>
            <a:r>
              <a:rPr lang="en-IN">
                <a:highlight>
                  <a:srgbClr val="FFFFFF"/>
                </a:highlight>
                <a:latin typeface="Open Sans"/>
                <a:ea typeface="Open Sans"/>
                <a:cs typeface="Open Sans"/>
                <a:sym typeface="Open Sans"/>
              </a:rPr>
              <a:t>What are the challenges faced by the technology?</a:t>
            </a:r>
            <a:endParaRPr>
              <a:highlight>
                <a:srgbClr val="FFFFFF"/>
              </a:highlight>
              <a:latin typeface="Open Sans"/>
              <a:ea typeface="Open Sans"/>
              <a:cs typeface="Open Sans"/>
              <a:sym typeface="Open Sans"/>
            </a:endParaRPr>
          </a:p>
          <a:p>
            <a:pPr marL="457200" lvl="0" indent="-342900" algn="l" rtl="0">
              <a:spcBef>
                <a:spcPts val="1000"/>
              </a:spcBef>
              <a:spcAft>
                <a:spcPts val="0"/>
              </a:spcAft>
              <a:buSzPts val="1800"/>
              <a:buFont typeface="Open Sans"/>
              <a:buChar char="•"/>
            </a:pPr>
            <a:r>
              <a:rPr lang="en-IN">
                <a:highlight>
                  <a:srgbClr val="FFFFFF"/>
                </a:highlight>
                <a:latin typeface="Open Sans"/>
                <a:ea typeface="Open Sans"/>
                <a:cs typeface="Open Sans"/>
                <a:sym typeface="Open Sans"/>
              </a:rPr>
              <a:t>Vastness: this includes the large group of pages that is being accessed by the users using the existing technology.</a:t>
            </a:r>
            <a:endParaRPr>
              <a:highlight>
                <a:srgbClr val="FFFFFF"/>
              </a:highlight>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IN">
                <a:highlight>
                  <a:srgbClr val="FFFFFF"/>
                </a:highlight>
                <a:latin typeface="Open Sans"/>
                <a:ea typeface="Open Sans"/>
                <a:cs typeface="Open Sans"/>
                <a:sym typeface="Open Sans"/>
              </a:rPr>
              <a:t>This consists of any automated system that is good in reasoning and deals with the very high inputs.</a:t>
            </a:r>
            <a:endParaRPr>
              <a:latin typeface="Arial"/>
              <a:ea typeface="Arial"/>
              <a:cs typeface="Arial"/>
              <a:sym typeface="Arial"/>
            </a:endParaRPr>
          </a:p>
          <a:p>
            <a:pPr marL="457200" lvl="0" indent="-342900" algn="l" rtl="0">
              <a:spcBef>
                <a:spcPts val="0"/>
              </a:spcBef>
              <a:spcAft>
                <a:spcPts val="0"/>
              </a:spcAft>
              <a:buSzPts val="1800"/>
              <a:buFont typeface="Open Sans"/>
              <a:buChar char="•"/>
            </a:pPr>
            <a:r>
              <a:rPr lang="en-IN">
                <a:highlight>
                  <a:srgbClr val="FFFFFF"/>
                </a:highlight>
                <a:latin typeface="Open Sans"/>
                <a:ea typeface="Open Sans"/>
                <a:cs typeface="Open Sans"/>
                <a:sym typeface="Open Sans"/>
              </a:rPr>
              <a:t>Vagueness: it occurs due to the queries that are being provided by the content providers.</a:t>
            </a:r>
            <a:endParaRPr>
              <a:highlight>
                <a:srgbClr val="FFFFFF"/>
              </a:highlight>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IN">
                <a:highlight>
                  <a:srgbClr val="FFFFFF"/>
                </a:highlight>
                <a:latin typeface="Open Sans"/>
                <a:ea typeface="Open Sans"/>
                <a:cs typeface="Open Sans"/>
                <a:sym typeface="Open Sans"/>
              </a:rPr>
              <a:t>If the query terms are matched then the knowledge can be combined together to find the knowledge.</a:t>
            </a:r>
            <a:endParaRPr>
              <a:highlight>
                <a:srgbClr val="FFFFFF"/>
              </a:highlight>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IN">
                <a:highlight>
                  <a:srgbClr val="FFFFFF"/>
                </a:highlight>
                <a:latin typeface="Open Sans"/>
                <a:ea typeface="Open Sans"/>
                <a:cs typeface="Open Sans"/>
                <a:sym typeface="Open Sans"/>
              </a:rPr>
              <a:t>Uncertainty: includes uncertain value that can provide the correspondence using the different probability.</a:t>
            </a:r>
            <a:endParaRPr>
              <a:highlight>
                <a:srgbClr val="FFFFFF"/>
              </a:highlight>
              <a:latin typeface="Open Sans"/>
              <a:ea typeface="Open Sans"/>
              <a:cs typeface="Open Sans"/>
              <a:sym typeface="Open Sans"/>
            </a:endParaRPr>
          </a:p>
          <a:p>
            <a:pPr marL="457200" lvl="0" indent="-342900" algn="l" rtl="0">
              <a:spcBef>
                <a:spcPts val="0"/>
              </a:spcBef>
              <a:spcAft>
                <a:spcPts val="0"/>
              </a:spcAft>
              <a:buSzPts val="1800"/>
              <a:buFont typeface="Open Sans"/>
              <a:buChar char="•"/>
            </a:pP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1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781" name="Google Shape;781;p11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Font typeface="Open Sans"/>
              <a:buChar char="•"/>
            </a:pPr>
            <a:r>
              <a:rPr lang="en-IN">
                <a:highlight>
                  <a:srgbClr val="FFFFFF"/>
                </a:highlight>
                <a:latin typeface="Open Sans"/>
                <a:ea typeface="Open Sans"/>
                <a:cs typeface="Open Sans"/>
                <a:sym typeface="Open Sans"/>
              </a:rPr>
              <a:t>Inconsitency: is the very big challenge that provides logical contradictions between the ontologies.</a:t>
            </a:r>
            <a:endParaRPr>
              <a:highlight>
                <a:srgbClr val="FFFFFF"/>
              </a:highlight>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IN">
                <a:highlight>
                  <a:srgbClr val="FFFFFF"/>
                </a:highlight>
                <a:latin typeface="Open Sans"/>
                <a:ea typeface="Open Sans"/>
                <a:cs typeface="Open Sans"/>
                <a:sym typeface="Open Sans"/>
              </a:rPr>
              <a:t>It combines the resources to answer the questions that are being raised by the theories and sources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1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788" name="Google Shape;788;p11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789" name="Google Shape;789;p112"/>
          <p:cNvPicPr preferRelativeResize="0"/>
          <p:nvPr/>
        </p:nvPicPr>
        <p:blipFill>
          <a:blip r:embed="rId3">
            <a:alphaModFix/>
          </a:blip>
          <a:stretch>
            <a:fillRect/>
          </a:stretch>
        </p:blipFill>
        <p:spPr>
          <a:xfrm>
            <a:off x="1852613" y="600075"/>
            <a:ext cx="8486775" cy="565785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5FB21E9-3B68-CF55-7C95-9B3048B43B7D}"/>
                  </a:ext>
                </a:extLst>
              </p14:cNvPr>
              <p14:cNvContentPartPr/>
              <p14:nvPr/>
            </p14:nvContentPartPr>
            <p14:xfrm>
              <a:off x="8915400" y="628920"/>
              <a:ext cx="1067040" cy="578160"/>
            </p14:xfrm>
          </p:contentPart>
        </mc:Choice>
        <mc:Fallback xmlns="">
          <p:pic>
            <p:nvPicPr>
              <p:cNvPr id="2" name="Ink 1">
                <a:extLst>
                  <a:ext uri="{FF2B5EF4-FFF2-40B4-BE49-F238E27FC236}">
                    <a16:creationId xmlns:a16="http://schemas.microsoft.com/office/drawing/2014/main" id="{E5FB21E9-3B68-CF55-7C95-9B3048B43B7D}"/>
                  </a:ext>
                </a:extLst>
              </p:cNvPr>
              <p:cNvPicPr/>
              <p:nvPr/>
            </p:nvPicPr>
            <p:blipFill>
              <a:blip r:embed="rId5"/>
              <a:stretch>
                <a:fillRect/>
              </a:stretch>
            </p:blipFill>
            <p:spPr>
              <a:xfrm>
                <a:off x="8899560" y="565560"/>
                <a:ext cx="1098360" cy="704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AC9479EC-DFBF-0084-A59D-D32758E693B3}"/>
                  </a:ext>
                </a:extLst>
              </p14:cNvPr>
              <p14:cNvContentPartPr/>
              <p14:nvPr/>
            </p14:nvContentPartPr>
            <p14:xfrm>
              <a:off x="6013440" y="3638520"/>
              <a:ext cx="2972160" cy="178200"/>
            </p14:xfrm>
          </p:contentPart>
        </mc:Choice>
        <mc:Fallback xmlns="">
          <p:pic>
            <p:nvPicPr>
              <p:cNvPr id="3" name="Ink 2">
                <a:extLst>
                  <a:ext uri="{FF2B5EF4-FFF2-40B4-BE49-F238E27FC236}">
                    <a16:creationId xmlns:a16="http://schemas.microsoft.com/office/drawing/2014/main" id="{AC9479EC-DFBF-0084-A59D-D32758E693B3}"/>
                  </a:ext>
                </a:extLst>
              </p:cNvPr>
              <p:cNvPicPr/>
              <p:nvPr/>
            </p:nvPicPr>
            <p:blipFill>
              <a:blip r:embed="rId7"/>
              <a:stretch>
                <a:fillRect/>
              </a:stretch>
            </p:blipFill>
            <p:spPr>
              <a:xfrm>
                <a:off x="5997600" y="3575160"/>
                <a:ext cx="30034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B8F175B8-1D10-C12E-F50C-788FA2784D84}"/>
                  </a:ext>
                </a:extLst>
              </p14:cNvPr>
              <p14:cNvContentPartPr/>
              <p14:nvPr/>
            </p14:nvContentPartPr>
            <p14:xfrm>
              <a:off x="2793960" y="3924360"/>
              <a:ext cx="2489760" cy="209880"/>
            </p14:xfrm>
          </p:contentPart>
        </mc:Choice>
        <mc:Fallback xmlns="">
          <p:pic>
            <p:nvPicPr>
              <p:cNvPr id="4" name="Ink 3">
                <a:extLst>
                  <a:ext uri="{FF2B5EF4-FFF2-40B4-BE49-F238E27FC236}">
                    <a16:creationId xmlns:a16="http://schemas.microsoft.com/office/drawing/2014/main" id="{B8F175B8-1D10-C12E-F50C-788FA2784D84}"/>
                  </a:ext>
                </a:extLst>
              </p:cNvPr>
              <p:cNvPicPr/>
              <p:nvPr/>
            </p:nvPicPr>
            <p:blipFill>
              <a:blip r:embed="rId9"/>
              <a:stretch>
                <a:fillRect/>
              </a:stretch>
            </p:blipFill>
            <p:spPr>
              <a:xfrm>
                <a:off x="2778120" y="3861000"/>
                <a:ext cx="2521080" cy="33660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7407</Words>
  <Application>Microsoft Office PowerPoint</Application>
  <PresentationFormat>Widescreen</PresentationFormat>
  <Paragraphs>651</Paragraphs>
  <Slides>133</Slides>
  <Notes>133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133</vt:i4>
      </vt:variant>
    </vt:vector>
  </HeadingPairs>
  <TitlesOfParts>
    <vt:vector size="140" baseType="lpstr">
      <vt:lpstr>Open Sans</vt:lpstr>
      <vt:lpstr>Calibri</vt:lpstr>
      <vt:lpstr>Arial</vt:lpstr>
      <vt:lpstr>Lora</vt:lpstr>
      <vt:lpstr>Roboto</vt:lpstr>
      <vt:lpstr>Nunito</vt:lpstr>
      <vt:lpstr>Office Theme</vt:lpstr>
      <vt:lpstr>PowerPoint Presentation</vt:lpstr>
      <vt:lpstr>Evolution of Web X.0 </vt:lpstr>
      <vt:lpstr>Web 1.0</vt:lpstr>
      <vt:lpstr>PowerPoint Presentation</vt:lpstr>
      <vt:lpstr>Web 2.0</vt:lpstr>
      <vt:lpstr>PowerPoint Presentation</vt:lpstr>
      <vt:lpstr>Web 3.0</vt:lpstr>
      <vt:lpstr>PowerPoint Presentation</vt:lpstr>
      <vt:lpstr>PowerPoint Presentation</vt:lpstr>
      <vt:lpstr>PowerPoint Presentation</vt:lpstr>
      <vt:lpstr>Web 4.0</vt:lpstr>
      <vt:lpstr>PowerPoint Presentation</vt:lpstr>
      <vt:lpstr>Web 5.0</vt:lpstr>
      <vt:lpstr>PowerPoint Presentation</vt:lpstr>
      <vt:lpstr>PowerPoint Presentation</vt:lpstr>
      <vt:lpstr>PowerPoint Presentation</vt:lpstr>
      <vt:lpstr>PowerPoint Presentation</vt:lpstr>
      <vt:lpstr>Web Analytics 2.0:</vt:lpstr>
      <vt:lpstr>Web Analytics</vt:lpstr>
      <vt:lpstr>PowerPoint Presentation</vt:lpstr>
      <vt:lpstr>PowerPoint Presentation</vt:lpstr>
      <vt:lpstr>PowerPoint Presentation</vt:lpstr>
      <vt:lpstr>PowerPoint Presentation</vt:lpstr>
      <vt:lpstr>Rethinking Web Analytics: Meet Web Analytics 2.0</vt:lpstr>
      <vt:lpstr>The Awesome World of Clickstream Analysis: Metrics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Strategic Shift with Web Analytics 2.0</vt:lpstr>
      <vt:lpstr>Digital Analytics</vt:lpstr>
      <vt:lpstr>PowerPoint Presentation</vt:lpstr>
      <vt:lpstr>How to Choose a Web Analytics Tool:</vt:lpstr>
      <vt:lpstr>PowerPoint Presentation</vt:lpstr>
      <vt:lpstr>PowerPoint Presentation</vt:lpstr>
      <vt:lpstr>PowerPoint Presentation</vt:lpstr>
      <vt:lpstr>PowerPoint Presentation</vt:lpstr>
      <vt:lpstr>PowerPoint Presentation</vt:lpstr>
      <vt:lpstr>The Optimal Strategy for Choosing Your Web Analytics Soul Mate</vt:lpstr>
      <vt:lpstr>PowerPoint Presentation</vt:lpstr>
      <vt:lpstr>PowerPoint Presentation</vt:lpstr>
      <vt:lpstr>PowerPoint Presentation</vt:lpstr>
      <vt:lpstr>The Key to Glory:Measuring Success </vt:lpstr>
      <vt:lpstr>PowerPoint Presentation</vt:lpstr>
      <vt:lpstr>PowerPoint Presentation</vt:lpstr>
      <vt:lpstr>PowerPoint Presentation</vt:lpstr>
      <vt:lpstr>PowerPoint Presentation</vt:lpstr>
      <vt:lpstr>PowerPoint Presentation</vt:lpstr>
      <vt:lpstr>PowerPoint Presentation</vt:lpstr>
      <vt:lpstr>Different Types of Analytics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Web3.0 and Semantic Web</vt:lpstr>
      <vt:lpstr>PowerPoint Presentation</vt:lpstr>
      <vt:lpstr>PowerPoint Presentation</vt:lpstr>
      <vt:lpstr>PowerPoint Presentation</vt:lpstr>
      <vt:lpstr>PowerPoint Presentation</vt:lpstr>
      <vt:lpstr>The Semantic Web - the Web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Semantic Web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Semantic Web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Turtle Format</vt:lpstr>
      <vt:lpstr>PowerPoint Presentation</vt:lpstr>
      <vt:lpstr>PowerPoint Presentation</vt:lpstr>
      <vt:lpstr>PowerPoint Presentation</vt:lpstr>
      <vt:lpstr>PowerPoint Presentation</vt:lpstr>
      <vt:lpstr>RDFS and OWL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OWL</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Abhinaya Danda</cp:lastModifiedBy>
  <cp:revision>3</cp:revision>
  <dcterms:modified xsi:type="dcterms:W3CDTF">2024-04-16T15:21:32Z</dcterms:modified>
</cp:coreProperties>
</file>